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media/image63.jpg" ContentType="image/jpg"/>
  <Override PartName="/ppt/media/image64.jpg" ContentType="image/jpg"/>
  <Override PartName="/ppt/media/image65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  <p:sldMasterId id="2147483673" r:id="rId3"/>
  </p:sldMasterIdLst>
  <p:notesMasterIdLst>
    <p:notesMasterId r:id="rId27"/>
  </p:notesMasterIdLst>
  <p:sldIdLst>
    <p:sldId id="279" r:id="rId4"/>
    <p:sldId id="256" r:id="rId5"/>
    <p:sldId id="259" r:id="rId6"/>
    <p:sldId id="261" r:id="rId7"/>
    <p:sldId id="284" r:id="rId8"/>
    <p:sldId id="257" r:id="rId9"/>
    <p:sldId id="280" r:id="rId10"/>
    <p:sldId id="264" r:id="rId11"/>
    <p:sldId id="265" r:id="rId12"/>
    <p:sldId id="287" r:id="rId13"/>
    <p:sldId id="288" r:id="rId14"/>
    <p:sldId id="289" r:id="rId15"/>
    <p:sldId id="286" r:id="rId16"/>
    <p:sldId id="281" r:id="rId17"/>
    <p:sldId id="290" r:id="rId18"/>
    <p:sldId id="285" r:id="rId19"/>
    <p:sldId id="266" r:id="rId20"/>
    <p:sldId id="274" r:id="rId21"/>
    <p:sldId id="273" r:id="rId22"/>
    <p:sldId id="276" r:id="rId23"/>
    <p:sldId id="262" r:id="rId24"/>
    <p:sldId id="283" r:id="rId25"/>
    <p:sldId id="293" r:id="rId26"/>
  </p:sldIdLst>
  <p:sldSz cx="18288000" cy="10287000"/>
  <p:notesSz cx="18288000" cy="10287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576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FB7BA9-DDAE-4CE2-8233-41E2C73792E9}" type="doc">
      <dgm:prSet loTypeId="urn:microsoft.com/office/officeart/2005/8/layout/equation1" loCatId="process" qsTypeId="urn:microsoft.com/office/officeart/2005/8/quickstyle/3d3" qsCatId="3D" csTypeId="urn:microsoft.com/office/officeart/2005/8/colors/colorful3" csCatId="colorful" phldr="1"/>
      <dgm:spPr/>
    </dgm:pt>
    <dgm:pt modelId="{DE4FCA75-D918-4A4D-BC85-8DE8595718E8}">
      <dgm:prSet phldrT="[Text]" custT="1"/>
      <dgm:spPr/>
      <dgm:t>
        <a:bodyPr/>
        <a:lstStyle/>
        <a:p>
          <a:r>
            <a:rPr lang="id-ID" sz="2000" b="1" dirty="0" smtClean="0">
              <a:effectLst/>
            </a:rPr>
            <a:t>MILIK </a:t>
          </a:r>
          <a:r>
            <a:rPr lang="en-US" sz="2000" b="1" dirty="0" smtClean="0">
              <a:effectLst/>
            </a:rPr>
            <a:t>PN</a:t>
          </a:r>
          <a:endParaRPr lang="id-ID" sz="2000" b="1" dirty="0">
            <a:effectLst/>
          </a:endParaRPr>
        </a:p>
      </dgm:t>
    </dgm:pt>
    <dgm:pt modelId="{ED266446-2169-460F-8E32-C44AA534C7EB}" type="parTrans" cxnId="{3E6F908B-73F9-469A-BA74-0E044F1DA971}">
      <dgm:prSet/>
      <dgm:spPr/>
      <dgm:t>
        <a:bodyPr/>
        <a:lstStyle/>
        <a:p>
          <a:endParaRPr lang="id-ID">
            <a:solidFill>
              <a:schemeClr val="bg2">
                <a:lumMod val="90000"/>
                <a:lumOff val="10000"/>
              </a:schemeClr>
            </a:solidFill>
            <a:effectLst/>
          </a:endParaRPr>
        </a:p>
      </dgm:t>
    </dgm:pt>
    <dgm:pt modelId="{CB9F1F13-39D6-4D76-B708-F6D704039178}" type="sibTrans" cxnId="{3E6F908B-73F9-469A-BA74-0E044F1DA971}">
      <dgm:prSet/>
      <dgm:spPr/>
      <dgm:t>
        <a:bodyPr/>
        <a:lstStyle/>
        <a:p>
          <a:endParaRPr lang="id-ID">
            <a:solidFill>
              <a:schemeClr val="bg2">
                <a:lumMod val="90000"/>
                <a:lumOff val="10000"/>
              </a:schemeClr>
            </a:solidFill>
            <a:effectLst/>
          </a:endParaRPr>
        </a:p>
      </dgm:t>
    </dgm:pt>
    <dgm:pt modelId="{D8CDBB94-F6C9-4E4D-990D-79A2C2ABC727}">
      <dgm:prSet phldrT="[Text]" custT="1"/>
      <dgm:spPr/>
      <dgm:t>
        <a:bodyPr/>
        <a:lstStyle/>
        <a:p>
          <a:r>
            <a:rPr lang="id-ID" sz="2000" b="1" dirty="0" smtClean="0">
              <a:effectLst/>
            </a:rPr>
            <a:t>MILIK </a:t>
          </a:r>
          <a:r>
            <a:rPr lang="en-US" sz="2000" b="1" dirty="0" smtClean="0">
              <a:effectLst/>
            </a:rPr>
            <a:t>SUAMI / ISTRI</a:t>
          </a:r>
          <a:endParaRPr lang="id-ID" sz="2000" b="1" dirty="0">
            <a:effectLst/>
          </a:endParaRPr>
        </a:p>
      </dgm:t>
    </dgm:pt>
    <dgm:pt modelId="{3097C9AC-0D64-4241-B3A4-D8BEBD28BCF5}" type="parTrans" cxnId="{4C8D8AEB-2F48-499C-9A9F-0CA7F80417B4}">
      <dgm:prSet/>
      <dgm:spPr/>
      <dgm:t>
        <a:bodyPr/>
        <a:lstStyle/>
        <a:p>
          <a:endParaRPr lang="id-ID">
            <a:solidFill>
              <a:schemeClr val="bg2">
                <a:lumMod val="90000"/>
                <a:lumOff val="10000"/>
              </a:schemeClr>
            </a:solidFill>
            <a:effectLst/>
          </a:endParaRPr>
        </a:p>
      </dgm:t>
    </dgm:pt>
    <dgm:pt modelId="{F66D87A1-4D30-4902-A0FC-7427026B85BD}" type="sibTrans" cxnId="{4C8D8AEB-2F48-499C-9A9F-0CA7F80417B4}">
      <dgm:prSet/>
      <dgm:spPr/>
      <dgm:t>
        <a:bodyPr/>
        <a:lstStyle/>
        <a:p>
          <a:endParaRPr lang="id-ID">
            <a:solidFill>
              <a:schemeClr val="bg2">
                <a:lumMod val="90000"/>
                <a:lumOff val="10000"/>
              </a:schemeClr>
            </a:solidFill>
            <a:effectLst/>
          </a:endParaRPr>
        </a:p>
      </dgm:t>
    </dgm:pt>
    <dgm:pt modelId="{F83A195A-EEF4-4D39-A8CF-2F7E6A558985}">
      <dgm:prSet phldrT="[Text]" custT="1"/>
      <dgm:spPr/>
      <dgm:t>
        <a:bodyPr/>
        <a:lstStyle/>
        <a:p>
          <a:r>
            <a:rPr lang="en-US" sz="2000" b="1" dirty="0" smtClean="0">
              <a:effectLst/>
            </a:rPr>
            <a:t>HARTA</a:t>
          </a:r>
          <a:r>
            <a:rPr lang="en-US" sz="2000" dirty="0" smtClean="0">
              <a:effectLst/>
            </a:rPr>
            <a:t> KEKAYAAN</a:t>
          </a:r>
          <a:endParaRPr lang="id-ID" sz="2000" dirty="0" smtClean="0">
            <a:effectLst/>
          </a:endParaRPr>
        </a:p>
        <a:p>
          <a:r>
            <a:rPr lang="id-ID" sz="2000" b="1" dirty="0" smtClean="0">
              <a:effectLst/>
            </a:rPr>
            <a:t>PN</a:t>
          </a:r>
          <a:endParaRPr lang="id-ID" sz="2000" b="1" dirty="0">
            <a:effectLst/>
          </a:endParaRPr>
        </a:p>
      </dgm:t>
    </dgm:pt>
    <dgm:pt modelId="{62BDE8DA-B207-4C62-85AE-08F3F060BADC}" type="parTrans" cxnId="{BDE0D3F7-21BE-4501-B882-C3266E1D56D9}">
      <dgm:prSet/>
      <dgm:spPr/>
      <dgm:t>
        <a:bodyPr/>
        <a:lstStyle/>
        <a:p>
          <a:endParaRPr lang="id-ID">
            <a:solidFill>
              <a:schemeClr val="bg2">
                <a:lumMod val="90000"/>
                <a:lumOff val="10000"/>
              </a:schemeClr>
            </a:solidFill>
            <a:effectLst/>
          </a:endParaRPr>
        </a:p>
      </dgm:t>
    </dgm:pt>
    <dgm:pt modelId="{0C3CFBC0-C7D6-44C7-AD16-4700A54750DE}" type="sibTrans" cxnId="{BDE0D3F7-21BE-4501-B882-C3266E1D56D9}">
      <dgm:prSet/>
      <dgm:spPr/>
      <dgm:t>
        <a:bodyPr/>
        <a:lstStyle/>
        <a:p>
          <a:endParaRPr lang="id-ID">
            <a:solidFill>
              <a:schemeClr val="bg2">
                <a:lumMod val="90000"/>
                <a:lumOff val="10000"/>
              </a:schemeClr>
            </a:solidFill>
            <a:effectLst/>
          </a:endParaRPr>
        </a:p>
      </dgm:t>
    </dgm:pt>
    <dgm:pt modelId="{7546EF61-A297-4F1C-81F7-A163260E725D}">
      <dgm:prSet phldrT="[Text]" custT="1"/>
      <dgm:spPr/>
      <dgm:t>
        <a:bodyPr/>
        <a:lstStyle/>
        <a:p>
          <a:r>
            <a:rPr lang="id-ID" sz="2000" b="1" dirty="0" smtClean="0">
              <a:effectLst/>
            </a:rPr>
            <a:t>MILIK </a:t>
          </a:r>
          <a:r>
            <a:rPr lang="en-US" sz="2000" b="1" dirty="0" smtClean="0">
              <a:effectLst/>
            </a:rPr>
            <a:t>ANAK</a:t>
          </a:r>
          <a:r>
            <a:rPr lang="en-US" sz="2000" dirty="0" smtClean="0">
              <a:effectLst/>
            </a:rPr>
            <a:t> TANGGUNGAN</a:t>
          </a:r>
          <a:endParaRPr lang="id-ID" sz="2000" dirty="0">
            <a:effectLst/>
          </a:endParaRPr>
        </a:p>
      </dgm:t>
    </dgm:pt>
    <dgm:pt modelId="{1AD65358-D814-4789-A336-BCFD529D6563}" type="parTrans" cxnId="{1511F6FE-B406-43EF-854C-83D745C8B9B9}">
      <dgm:prSet/>
      <dgm:spPr/>
      <dgm:t>
        <a:bodyPr/>
        <a:lstStyle/>
        <a:p>
          <a:endParaRPr lang="id-ID">
            <a:solidFill>
              <a:schemeClr val="bg2">
                <a:lumMod val="90000"/>
                <a:lumOff val="10000"/>
              </a:schemeClr>
            </a:solidFill>
            <a:effectLst/>
          </a:endParaRPr>
        </a:p>
      </dgm:t>
    </dgm:pt>
    <dgm:pt modelId="{0B0EE971-EF1B-425E-8287-DD011450905E}" type="sibTrans" cxnId="{1511F6FE-B406-43EF-854C-83D745C8B9B9}">
      <dgm:prSet/>
      <dgm:spPr/>
      <dgm:t>
        <a:bodyPr/>
        <a:lstStyle/>
        <a:p>
          <a:endParaRPr lang="id-ID">
            <a:solidFill>
              <a:schemeClr val="bg2">
                <a:lumMod val="90000"/>
                <a:lumOff val="10000"/>
              </a:schemeClr>
            </a:solidFill>
            <a:effectLst/>
          </a:endParaRPr>
        </a:p>
      </dgm:t>
    </dgm:pt>
    <dgm:pt modelId="{52D37B55-0219-4071-A58B-00753CE898AF}" type="pres">
      <dgm:prSet presAssocID="{F9FB7BA9-DDAE-4CE2-8233-41E2C73792E9}" presName="linearFlow" presStyleCnt="0">
        <dgm:presLayoutVars>
          <dgm:dir/>
          <dgm:resizeHandles val="exact"/>
        </dgm:presLayoutVars>
      </dgm:prSet>
      <dgm:spPr/>
    </dgm:pt>
    <dgm:pt modelId="{D55B6282-0ACF-4A47-AF68-F19FEB7E7E6C}" type="pres">
      <dgm:prSet presAssocID="{DE4FCA75-D918-4A4D-BC85-8DE8595718E8}" presName="node" presStyleLbl="node1" presStyleIdx="0" presStyleCnt="4" custScaleX="83169" custScaleY="84377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F719384-BA58-41E1-942C-9E3829C44837}" type="pres">
      <dgm:prSet presAssocID="{CB9F1F13-39D6-4D76-B708-F6D704039178}" presName="spacerL" presStyleCnt="0"/>
      <dgm:spPr/>
    </dgm:pt>
    <dgm:pt modelId="{EF3DFCEE-B9ED-47C4-96AD-B9D0F4FD2CA2}" type="pres">
      <dgm:prSet presAssocID="{CB9F1F13-39D6-4D76-B708-F6D704039178}" presName="sibTrans" presStyleLbl="sibTrans2D1" presStyleIdx="0" presStyleCnt="3"/>
      <dgm:spPr/>
      <dgm:t>
        <a:bodyPr/>
        <a:lstStyle/>
        <a:p>
          <a:endParaRPr lang="id-ID"/>
        </a:p>
      </dgm:t>
    </dgm:pt>
    <dgm:pt modelId="{5AC282A3-1273-4426-9005-047C5E80BA6F}" type="pres">
      <dgm:prSet presAssocID="{CB9F1F13-39D6-4D76-B708-F6D704039178}" presName="spacerR" presStyleCnt="0"/>
      <dgm:spPr/>
    </dgm:pt>
    <dgm:pt modelId="{ABC3098E-85B8-4F9D-BD61-C2E2EB7DA12B}" type="pres">
      <dgm:prSet presAssocID="{D8CDBB94-F6C9-4E4D-990D-79A2C2ABC727}" presName="node" presStyleLbl="node1" presStyleIdx="1" presStyleCnt="4" custScaleX="83993" custScaleY="8711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03DE7CA-5CCE-45A5-A2E2-49BA0ADBFE96}" type="pres">
      <dgm:prSet presAssocID="{F66D87A1-4D30-4902-A0FC-7427026B85BD}" presName="spacerL" presStyleCnt="0"/>
      <dgm:spPr/>
    </dgm:pt>
    <dgm:pt modelId="{855BDE83-3EDF-46CE-AC42-651CB759AAA2}" type="pres">
      <dgm:prSet presAssocID="{F66D87A1-4D30-4902-A0FC-7427026B85BD}" presName="sibTrans" presStyleLbl="sibTrans2D1" presStyleIdx="1" presStyleCnt="3"/>
      <dgm:spPr/>
      <dgm:t>
        <a:bodyPr/>
        <a:lstStyle/>
        <a:p>
          <a:endParaRPr lang="id-ID"/>
        </a:p>
      </dgm:t>
    </dgm:pt>
    <dgm:pt modelId="{669DB28D-19A7-4DA3-82B5-8C2A465248BF}" type="pres">
      <dgm:prSet presAssocID="{F66D87A1-4D30-4902-A0FC-7427026B85BD}" presName="spacerR" presStyleCnt="0"/>
      <dgm:spPr/>
    </dgm:pt>
    <dgm:pt modelId="{F96B3F95-961D-4C3D-8189-A4B826B5AB68}" type="pres">
      <dgm:prSet presAssocID="{7546EF61-A297-4F1C-81F7-A163260E725D}" presName="node" presStyleLbl="node1" presStyleIdx="2" presStyleCnt="4" custScaleX="94532" custScaleY="86167" custLinFactNeighborX="40202" custLinFactNeighborY="91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C2080AC-469F-43AC-9B15-277E37F9653D}" type="pres">
      <dgm:prSet presAssocID="{0B0EE971-EF1B-425E-8287-DD011450905E}" presName="spacerL" presStyleCnt="0"/>
      <dgm:spPr/>
    </dgm:pt>
    <dgm:pt modelId="{3B5A462C-DEF0-48B5-A344-41AC8C9ED4B0}" type="pres">
      <dgm:prSet presAssocID="{0B0EE971-EF1B-425E-8287-DD011450905E}" presName="sibTrans" presStyleLbl="sibTrans2D1" presStyleIdx="2" presStyleCnt="3"/>
      <dgm:spPr/>
      <dgm:t>
        <a:bodyPr/>
        <a:lstStyle/>
        <a:p>
          <a:endParaRPr lang="id-ID"/>
        </a:p>
      </dgm:t>
    </dgm:pt>
    <dgm:pt modelId="{E86F1D8E-75B9-4FF4-982F-4DB76143FE34}" type="pres">
      <dgm:prSet presAssocID="{0B0EE971-EF1B-425E-8287-DD011450905E}" presName="spacerR" presStyleCnt="0"/>
      <dgm:spPr/>
    </dgm:pt>
    <dgm:pt modelId="{5F9439D0-8314-469A-AF79-0372D4277274}" type="pres">
      <dgm:prSet presAssocID="{F83A195A-EEF4-4D39-A8CF-2F7E6A558985}" presName="node" presStyleLbl="node1" presStyleIdx="3" presStyleCnt="4" custScaleX="89854" custScaleY="87429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3E6F908B-73F9-469A-BA74-0E044F1DA971}" srcId="{F9FB7BA9-DDAE-4CE2-8233-41E2C73792E9}" destId="{DE4FCA75-D918-4A4D-BC85-8DE8595718E8}" srcOrd="0" destOrd="0" parTransId="{ED266446-2169-460F-8E32-C44AA534C7EB}" sibTransId="{CB9F1F13-39D6-4D76-B708-F6D704039178}"/>
    <dgm:cxn modelId="{B72E868F-B217-490E-8D77-C42D0514918C}" type="presOf" srcId="{D8CDBB94-F6C9-4E4D-990D-79A2C2ABC727}" destId="{ABC3098E-85B8-4F9D-BD61-C2E2EB7DA12B}" srcOrd="0" destOrd="0" presId="urn:microsoft.com/office/officeart/2005/8/layout/equation1"/>
    <dgm:cxn modelId="{4C8D8AEB-2F48-499C-9A9F-0CA7F80417B4}" srcId="{F9FB7BA9-DDAE-4CE2-8233-41E2C73792E9}" destId="{D8CDBB94-F6C9-4E4D-990D-79A2C2ABC727}" srcOrd="1" destOrd="0" parTransId="{3097C9AC-0D64-4241-B3A4-D8BEBD28BCF5}" sibTransId="{F66D87A1-4D30-4902-A0FC-7427026B85BD}"/>
    <dgm:cxn modelId="{3369021B-A76D-4C9E-97CA-926AE4B99652}" type="presOf" srcId="{F9FB7BA9-DDAE-4CE2-8233-41E2C73792E9}" destId="{52D37B55-0219-4071-A58B-00753CE898AF}" srcOrd="0" destOrd="0" presId="urn:microsoft.com/office/officeart/2005/8/layout/equation1"/>
    <dgm:cxn modelId="{1511F6FE-B406-43EF-854C-83D745C8B9B9}" srcId="{F9FB7BA9-DDAE-4CE2-8233-41E2C73792E9}" destId="{7546EF61-A297-4F1C-81F7-A163260E725D}" srcOrd="2" destOrd="0" parTransId="{1AD65358-D814-4789-A336-BCFD529D6563}" sibTransId="{0B0EE971-EF1B-425E-8287-DD011450905E}"/>
    <dgm:cxn modelId="{CE6C6007-3C10-4C5A-B62D-9C81DD551EB9}" type="presOf" srcId="{0B0EE971-EF1B-425E-8287-DD011450905E}" destId="{3B5A462C-DEF0-48B5-A344-41AC8C9ED4B0}" srcOrd="0" destOrd="0" presId="urn:microsoft.com/office/officeart/2005/8/layout/equation1"/>
    <dgm:cxn modelId="{A813D5B5-5D73-41BA-ADD0-C42711C97836}" type="presOf" srcId="{DE4FCA75-D918-4A4D-BC85-8DE8595718E8}" destId="{D55B6282-0ACF-4A47-AF68-F19FEB7E7E6C}" srcOrd="0" destOrd="0" presId="urn:microsoft.com/office/officeart/2005/8/layout/equation1"/>
    <dgm:cxn modelId="{10C66394-7266-4B5C-8068-BE6D90CEA718}" type="presOf" srcId="{7546EF61-A297-4F1C-81F7-A163260E725D}" destId="{F96B3F95-961D-4C3D-8189-A4B826B5AB68}" srcOrd="0" destOrd="0" presId="urn:microsoft.com/office/officeart/2005/8/layout/equation1"/>
    <dgm:cxn modelId="{BDE0D3F7-21BE-4501-B882-C3266E1D56D9}" srcId="{F9FB7BA9-DDAE-4CE2-8233-41E2C73792E9}" destId="{F83A195A-EEF4-4D39-A8CF-2F7E6A558985}" srcOrd="3" destOrd="0" parTransId="{62BDE8DA-B207-4C62-85AE-08F3F060BADC}" sibTransId="{0C3CFBC0-C7D6-44C7-AD16-4700A54750DE}"/>
    <dgm:cxn modelId="{E5168C8F-7A8D-4304-A590-F6B15069F79A}" type="presOf" srcId="{F66D87A1-4D30-4902-A0FC-7427026B85BD}" destId="{855BDE83-3EDF-46CE-AC42-651CB759AAA2}" srcOrd="0" destOrd="0" presId="urn:microsoft.com/office/officeart/2005/8/layout/equation1"/>
    <dgm:cxn modelId="{997231B4-592F-4CDC-9F89-82ECC60BEC8A}" type="presOf" srcId="{CB9F1F13-39D6-4D76-B708-F6D704039178}" destId="{EF3DFCEE-B9ED-47C4-96AD-B9D0F4FD2CA2}" srcOrd="0" destOrd="0" presId="urn:microsoft.com/office/officeart/2005/8/layout/equation1"/>
    <dgm:cxn modelId="{71F2F06C-F3AC-4627-AD77-2B5604C2D2CD}" type="presOf" srcId="{F83A195A-EEF4-4D39-A8CF-2F7E6A558985}" destId="{5F9439D0-8314-469A-AF79-0372D4277274}" srcOrd="0" destOrd="0" presId="urn:microsoft.com/office/officeart/2005/8/layout/equation1"/>
    <dgm:cxn modelId="{15FBE24B-ED58-4E49-AB78-4CCFF5D0B7FB}" type="presParOf" srcId="{52D37B55-0219-4071-A58B-00753CE898AF}" destId="{D55B6282-0ACF-4A47-AF68-F19FEB7E7E6C}" srcOrd="0" destOrd="0" presId="urn:microsoft.com/office/officeart/2005/8/layout/equation1"/>
    <dgm:cxn modelId="{F6FC1660-98FE-4FA7-A057-34612959C7D0}" type="presParOf" srcId="{52D37B55-0219-4071-A58B-00753CE898AF}" destId="{BF719384-BA58-41E1-942C-9E3829C44837}" srcOrd="1" destOrd="0" presId="urn:microsoft.com/office/officeart/2005/8/layout/equation1"/>
    <dgm:cxn modelId="{0BEAAF55-1465-4F39-B47E-18E7937EBA3A}" type="presParOf" srcId="{52D37B55-0219-4071-A58B-00753CE898AF}" destId="{EF3DFCEE-B9ED-47C4-96AD-B9D0F4FD2CA2}" srcOrd="2" destOrd="0" presId="urn:microsoft.com/office/officeart/2005/8/layout/equation1"/>
    <dgm:cxn modelId="{A7BED7CC-449F-4E3E-9BCC-8B3C14D36CBC}" type="presParOf" srcId="{52D37B55-0219-4071-A58B-00753CE898AF}" destId="{5AC282A3-1273-4426-9005-047C5E80BA6F}" srcOrd="3" destOrd="0" presId="urn:microsoft.com/office/officeart/2005/8/layout/equation1"/>
    <dgm:cxn modelId="{24831148-48D8-4036-8A73-832722DE9D8D}" type="presParOf" srcId="{52D37B55-0219-4071-A58B-00753CE898AF}" destId="{ABC3098E-85B8-4F9D-BD61-C2E2EB7DA12B}" srcOrd="4" destOrd="0" presId="urn:microsoft.com/office/officeart/2005/8/layout/equation1"/>
    <dgm:cxn modelId="{92D8610D-609B-4CC6-A15F-380B016BD34E}" type="presParOf" srcId="{52D37B55-0219-4071-A58B-00753CE898AF}" destId="{503DE7CA-5CCE-45A5-A2E2-49BA0ADBFE96}" srcOrd="5" destOrd="0" presId="urn:microsoft.com/office/officeart/2005/8/layout/equation1"/>
    <dgm:cxn modelId="{6234358B-60EC-4943-A5DA-976F361CADEA}" type="presParOf" srcId="{52D37B55-0219-4071-A58B-00753CE898AF}" destId="{855BDE83-3EDF-46CE-AC42-651CB759AAA2}" srcOrd="6" destOrd="0" presId="urn:microsoft.com/office/officeart/2005/8/layout/equation1"/>
    <dgm:cxn modelId="{E1008F62-5B44-4882-93EB-DFBB7F59D40E}" type="presParOf" srcId="{52D37B55-0219-4071-A58B-00753CE898AF}" destId="{669DB28D-19A7-4DA3-82B5-8C2A465248BF}" srcOrd="7" destOrd="0" presId="urn:microsoft.com/office/officeart/2005/8/layout/equation1"/>
    <dgm:cxn modelId="{0FEDD08B-293C-4658-B0A0-A2E049DC80E4}" type="presParOf" srcId="{52D37B55-0219-4071-A58B-00753CE898AF}" destId="{F96B3F95-961D-4C3D-8189-A4B826B5AB68}" srcOrd="8" destOrd="0" presId="urn:microsoft.com/office/officeart/2005/8/layout/equation1"/>
    <dgm:cxn modelId="{4855DD6D-3A52-4306-B09F-6A1406C1E24F}" type="presParOf" srcId="{52D37B55-0219-4071-A58B-00753CE898AF}" destId="{CC2080AC-469F-43AC-9B15-277E37F9653D}" srcOrd="9" destOrd="0" presId="urn:microsoft.com/office/officeart/2005/8/layout/equation1"/>
    <dgm:cxn modelId="{E831897F-C7B1-4CDF-9FF7-0058FCE48E57}" type="presParOf" srcId="{52D37B55-0219-4071-A58B-00753CE898AF}" destId="{3B5A462C-DEF0-48B5-A344-41AC8C9ED4B0}" srcOrd="10" destOrd="0" presId="urn:microsoft.com/office/officeart/2005/8/layout/equation1"/>
    <dgm:cxn modelId="{201AEA12-099E-4D5F-B601-70426648D937}" type="presParOf" srcId="{52D37B55-0219-4071-A58B-00753CE898AF}" destId="{E86F1D8E-75B9-4FF4-982F-4DB76143FE34}" srcOrd="11" destOrd="0" presId="urn:microsoft.com/office/officeart/2005/8/layout/equation1"/>
    <dgm:cxn modelId="{B7BEAF10-97AA-452F-907A-E69D8EA3EB83}" type="presParOf" srcId="{52D37B55-0219-4071-A58B-00753CE898AF}" destId="{5F9439D0-8314-469A-AF79-0372D4277274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D3D9333-2D10-4BD3-A1CD-893EFF4B7A56}" type="doc">
      <dgm:prSet loTypeId="urn:microsoft.com/office/officeart/2011/layout/HexagonRadial" loCatId="cycle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ID"/>
        </a:p>
      </dgm:t>
    </dgm:pt>
    <dgm:pt modelId="{EE9039A9-282D-46CF-A236-B529C2460FA5}">
      <dgm:prSet phldrT="[Text]" custT="1"/>
      <dgm:spPr/>
      <dgm:t>
        <a:bodyPr/>
        <a:lstStyle/>
        <a:p>
          <a:r>
            <a:rPr lang="en-ID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HARTA</a:t>
          </a:r>
        </a:p>
      </dgm:t>
    </dgm:pt>
    <dgm:pt modelId="{F03D6699-F710-4F5E-8EA1-69157361710F}" type="parTrans" cxnId="{C1E72F7C-9D35-4FCE-B0B5-29C720B2B0F5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B06678-39EB-441F-9F57-6BDB3D7F84ED}" type="sibTrans" cxnId="{C1E72F7C-9D35-4FCE-B0B5-29C720B2B0F5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357AAD-C6AA-4E89-9A00-8D5A1E5B0C90}">
      <dgm:prSet phldrT="[Text]"/>
      <dgm:spPr/>
      <dgm:t>
        <a:bodyPr/>
        <a:lstStyle/>
        <a:p>
          <a:r>
            <a:rPr lang="en-ID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Tanah/ </a:t>
          </a:r>
          <a:r>
            <a:rPr lang="en-ID" b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Bangunan</a:t>
          </a:r>
          <a:endParaRPr lang="en-ID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2B0C44-F088-494D-8F4D-3EA09CF1FF6D}" type="parTrans" cxnId="{E64F0FEB-0722-415B-BEAF-5BF5A1083DA1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991734-551A-4158-8B72-00B6036FF047}" type="sibTrans" cxnId="{E64F0FEB-0722-415B-BEAF-5BF5A1083DA1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F923E4-BAE1-4B62-8F52-F960E4428A76}">
      <dgm:prSet phldrT="[Text]"/>
      <dgm:spPr/>
      <dgm:t>
        <a:bodyPr/>
        <a:lstStyle/>
        <a:p>
          <a:r>
            <a:rPr lang="en-ID" b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Alat</a:t>
          </a:r>
          <a:r>
            <a:rPr lang="en-ID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Trans. dan </a:t>
          </a:r>
          <a:r>
            <a:rPr lang="en-ID" b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Mesin</a:t>
          </a:r>
          <a:endParaRPr lang="en-ID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86ADB4-0D7D-4AB3-A242-1D81F6356696}" type="parTrans" cxnId="{70A5E5D3-B7F3-4521-BD33-EDF63B82DD5E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E1DB1B-F359-4AD5-960A-0C04D859D43F}" type="sibTrans" cxnId="{70A5E5D3-B7F3-4521-BD33-EDF63B82DD5E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7F6165-EFE0-4CBD-B2E4-FCC26616FAEB}">
      <dgm:prSet phldrT="[Text]"/>
      <dgm:spPr/>
      <dgm:t>
        <a:bodyPr/>
        <a:lstStyle/>
        <a:p>
          <a:r>
            <a:rPr lang="en-ID" b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Harta</a:t>
          </a:r>
          <a:r>
            <a:rPr lang="en-ID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ID" b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Bergerak</a:t>
          </a:r>
          <a:r>
            <a:rPr lang="en-ID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ID" b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Lainnya</a:t>
          </a:r>
          <a:endParaRPr lang="en-ID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6EAD62-B454-4553-A8AC-B2564D4366D4}" type="parTrans" cxnId="{B69C274C-0586-4CC6-B79F-E9B2EC7CA436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C5C38-3170-49AB-9908-8B48ECA72E54}" type="sibTrans" cxnId="{B69C274C-0586-4CC6-B79F-E9B2EC7CA436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3B2333-0A02-4B4E-8A6C-1A34689D3C7D}">
      <dgm:prSet phldrT="[Text]"/>
      <dgm:spPr/>
      <dgm:t>
        <a:bodyPr/>
        <a:lstStyle/>
        <a:p>
          <a:r>
            <a:rPr lang="en-ID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Surat </a:t>
          </a:r>
          <a:r>
            <a:rPr lang="en-ID" b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Berharga</a:t>
          </a:r>
          <a:endParaRPr lang="en-ID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49B725-C161-48B7-BCAF-CC8B1C3467BD}" type="parTrans" cxnId="{DAEB0FEF-65FB-4A0B-A0E4-63DCF5CDBB62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14D1D6-E78F-41B6-9B50-58D85F5EFFEC}" type="sibTrans" cxnId="{DAEB0FEF-65FB-4A0B-A0E4-63DCF5CDBB62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124BED-439C-45C3-BFAF-53F86B05F489}">
      <dgm:prSet phldrT="[Text]"/>
      <dgm:spPr/>
      <dgm:t>
        <a:bodyPr/>
        <a:lstStyle/>
        <a:p>
          <a:r>
            <a:rPr lang="en-US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Kas/ </a:t>
          </a:r>
          <a:r>
            <a:rPr lang="en-US" b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Setara</a:t>
          </a:r>
          <a:r>
            <a:rPr lang="en-US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Kas</a:t>
          </a:r>
          <a:endParaRPr lang="en-ID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537BA0-C698-43B3-BE16-5858B56E8921}" type="parTrans" cxnId="{7E6C1F79-2E5B-4B9E-8AE1-AA61FEE9F5DB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214D82-720A-4D56-B0F2-B06D94CB8A19}" type="sibTrans" cxnId="{7E6C1F79-2E5B-4B9E-8AE1-AA61FEE9F5DB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9D43CD-4054-48D5-9CBD-A19517CEC174}">
      <dgm:prSet phldrT="[Text]"/>
      <dgm:spPr/>
      <dgm:t>
        <a:bodyPr/>
        <a:lstStyle/>
        <a:p>
          <a:r>
            <a:rPr lang="en-ID" b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Harta</a:t>
          </a:r>
          <a:r>
            <a:rPr lang="en-ID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ID" b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Lainnya</a:t>
          </a:r>
          <a:endParaRPr lang="en-ID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67D4EC-1D69-4232-8B1F-734F20CCE48F}" type="parTrans" cxnId="{773C8B2F-949B-4545-ABEE-584CD04ABF47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B00936-A62C-4D25-9FF9-198B4746D298}" type="sibTrans" cxnId="{773C8B2F-949B-4545-ABEE-584CD04ABF47}">
      <dgm:prSet/>
      <dgm:spPr/>
      <dgm:t>
        <a:bodyPr/>
        <a:lstStyle/>
        <a:p>
          <a:endParaRPr lang="en-ID" b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DE9166-7D86-4962-8A7C-8DD62F10FDF8}" type="pres">
      <dgm:prSet presAssocID="{8D3D9333-2D10-4BD3-A1CD-893EFF4B7A56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id-ID"/>
        </a:p>
      </dgm:t>
    </dgm:pt>
    <dgm:pt modelId="{7D9CE77B-69EC-4F04-A3C3-68A2CDA0FB0E}" type="pres">
      <dgm:prSet presAssocID="{EE9039A9-282D-46CF-A236-B529C2460FA5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id-ID"/>
        </a:p>
      </dgm:t>
    </dgm:pt>
    <dgm:pt modelId="{9B9B8E8A-0CFD-44EB-BD4C-2E2FCC8ACAA7}" type="pres">
      <dgm:prSet presAssocID="{3C357AAD-C6AA-4E89-9A00-8D5A1E5B0C90}" presName="Accent1" presStyleCnt="0"/>
      <dgm:spPr/>
    </dgm:pt>
    <dgm:pt modelId="{107E8873-52EF-4F56-8FB5-A882C9F67AE4}" type="pres">
      <dgm:prSet presAssocID="{3C357AAD-C6AA-4E89-9A00-8D5A1E5B0C90}" presName="Accent" presStyleLbl="bgShp" presStyleIdx="0" presStyleCnt="6"/>
      <dgm:spPr/>
    </dgm:pt>
    <dgm:pt modelId="{CFA76C30-9193-41F7-BA6F-7D46BFBE4A44}" type="pres">
      <dgm:prSet presAssocID="{3C357AAD-C6AA-4E89-9A00-8D5A1E5B0C90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390C16B-CD4E-4105-901C-60D2E8C6C55B}" type="pres">
      <dgm:prSet presAssocID="{EAF923E4-BAE1-4B62-8F52-F960E4428A76}" presName="Accent2" presStyleCnt="0"/>
      <dgm:spPr/>
    </dgm:pt>
    <dgm:pt modelId="{2F6FB229-EDBA-4B8D-9250-4973EB5476EA}" type="pres">
      <dgm:prSet presAssocID="{EAF923E4-BAE1-4B62-8F52-F960E4428A76}" presName="Accent" presStyleLbl="bgShp" presStyleIdx="1" presStyleCnt="6"/>
      <dgm:spPr/>
    </dgm:pt>
    <dgm:pt modelId="{F420EB20-C82F-4496-8786-A522E21EBCBF}" type="pres">
      <dgm:prSet presAssocID="{EAF923E4-BAE1-4B62-8F52-F960E4428A76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B326FEC-A090-4995-A385-434F9954CF60}" type="pres">
      <dgm:prSet presAssocID="{A27F6165-EFE0-4CBD-B2E4-FCC26616FAEB}" presName="Accent3" presStyleCnt="0"/>
      <dgm:spPr/>
    </dgm:pt>
    <dgm:pt modelId="{45A7BA52-4645-49EF-8A9E-33F3F6AD2F13}" type="pres">
      <dgm:prSet presAssocID="{A27F6165-EFE0-4CBD-B2E4-FCC26616FAEB}" presName="Accent" presStyleLbl="bgShp" presStyleIdx="2" presStyleCnt="6"/>
      <dgm:spPr/>
    </dgm:pt>
    <dgm:pt modelId="{582313BB-87A0-4766-8597-9EFBDC7568BE}" type="pres">
      <dgm:prSet presAssocID="{A27F6165-EFE0-4CBD-B2E4-FCC26616FAEB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2C4616F-BACA-4318-B04D-97D6AEFC0544}" type="pres">
      <dgm:prSet presAssocID="{223B2333-0A02-4B4E-8A6C-1A34689D3C7D}" presName="Accent4" presStyleCnt="0"/>
      <dgm:spPr/>
    </dgm:pt>
    <dgm:pt modelId="{683D41BA-905F-4E80-9DE3-F9339DD0078F}" type="pres">
      <dgm:prSet presAssocID="{223B2333-0A02-4B4E-8A6C-1A34689D3C7D}" presName="Accent" presStyleLbl="bgShp" presStyleIdx="3" presStyleCnt="6"/>
      <dgm:spPr/>
    </dgm:pt>
    <dgm:pt modelId="{07E2F7B9-7A19-4C1D-8EBC-CFF8DA1EE05D}" type="pres">
      <dgm:prSet presAssocID="{223B2333-0A02-4B4E-8A6C-1A34689D3C7D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F7E23B14-FFB9-4F38-9981-9497D6D9AB50}" type="pres">
      <dgm:prSet presAssocID="{F9124BED-439C-45C3-BFAF-53F86B05F489}" presName="Accent5" presStyleCnt="0"/>
      <dgm:spPr/>
    </dgm:pt>
    <dgm:pt modelId="{B7C2C96B-1E27-48A8-92F0-B6C2978748E6}" type="pres">
      <dgm:prSet presAssocID="{F9124BED-439C-45C3-BFAF-53F86B05F489}" presName="Accent" presStyleLbl="bgShp" presStyleIdx="4" presStyleCnt="6" custLinFactNeighborY="18274"/>
      <dgm:spPr/>
    </dgm:pt>
    <dgm:pt modelId="{8DEBFD31-277D-49AA-B05A-DDB4E6B017DB}" type="pres">
      <dgm:prSet presAssocID="{F9124BED-439C-45C3-BFAF-53F86B05F489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57E0D5E-EF3D-4C38-88CF-3B0E3535EFD2}" type="pres">
      <dgm:prSet presAssocID="{D39D43CD-4054-48D5-9CBD-A19517CEC174}" presName="Accent6" presStyleCnt="0"/>
      <dgm:spPr/>
    </dgm:pt>
    <dgm:pt modelId="{68359F37-2834-42B6-AA88-1612316713B1}" type="pres">
      <dgm:prSet presAssocID="{D39D43CD-4054-48D5-9CBD-A19517CEC174}" presName="Accent" presStyleLbl="bgShp" presStyleIdx="5" presStyleCnt="6"/>
      <dgm:spPr/>
    </dgm:pt>
    <dgm:pt modelId="{D240823B-58D0-4C00-854D-98318015B48B}" type="pres">
      <dgm:prSet presAssocID="{D39D43CD-4054-48D5-9CBD-A19517CEC174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773C8B2F-949B-4545-ABEE-584CD04ABF47}" srcId="{EE9039A9-282D-46CF-A236-B529C2460FA5}" destId="{D39D43CD-4054-48D5-9CBD-A19517CEC174}" srcOrd="5" destOrd="0" parTransId="{C567D4EC-1D69-4232-8B1F-734F20CCE48F}" sibTransId="{55B00936-A62C-4D25-9FF9-198B4746D298}"/>
    <dgm:cxn modelId="{DAEB0FEF-65FB-4A0B-A0E4-63DCF5CDBB62}" srcId="{EE9039A9-282D-46CF-A236-B529C2460FA5}" destId="{223B2333-0A02-4B4E-8A6C-1A34689D3C7D}" srcOrd="3" destOrd="0" parTransId="{CB49B725-C161-48B7-BCAF-CC8B1C3467BD}" sibTransId="{AD14D1D6-E78F-41B6-9B50-58D85F5EFFEC}"/>
    <dgm:cxn modelId="{2D791BF1-63C1-42C5-A6EC-B32F9E1C8C53}" type="presOf" srcId="{D39D43CD-4054-48D5-9CBD-A19517CEC174}" destId="{D240823B-58D0-4C00-854D-98318015B48B}" srcOrd="0" destOrd="0" presId="urn:microsoft.com/office/officeart/2011/layout/HexagonRadial"/>
    <dgm:cxn modelId="{C1E72F7C-9D35-4FCE-B0B5-29C720B2B0F5}" srcId="{8D3D9333-2D10-4BD3-A1CD-893EFF4B7A56}" destId="{EE9039A9-282D-46CF-A236-B529C2460FA5}" srcOrd="0" destOrd="0" parTransId="{F03D6699-F710-4F5E-8EA1-69157361710F}" sibTransId="{3CB06678-39EB-441F-9F57-6BDB3D7F84ED}"/>
    <dgm:cxn modelId="{E64F0FEB-0722-415B-BEAF-5BF5A1083DA1}" srcId="{EE9039A9-282D-46CF-A236-B529C2460FA5}" destId="{3C357AAD-C6AA-4E89-9A00-8D5A1E5B0C90}" srcOrd="0" destOrd="0" parTransId="{CD2B0C44-F088-494D-8F4D-3EA09CF1FF6D}" sibTransId="{95991734-551A-4158-8B72-00B6036FF047}"/>
    <dgm:cxn modelId="{BBBA529D-249C-4F52-84DB-93DEB76E34DD}" type="presOf" srcId="{EE9039A9-282D-46CF-A236-B529C2460FA5}" destId="{7D9CE77B-69EC-4F04-A3C3-68A2CDA0FB0E}" srcOrd="0" destOrd="0" presId="urn:microsoft.com/office/officeart/2011/layout/HexagonRadial"/>
    <dgm:cxn modelId="{39004B9C-4BF8-47F9-A3A5-7BA3E0483494}" type="presOf" srcId="{A27F6165-EFE0-4CBD-B2E4-FCC26616FAEB}" destId="{582313BB-87A0-4766-8597-9EFBDC7568BE}" srcOrd="0" destOrd="0" presId="urn:microsoft.com/office/officeart/2011/layout/HexagonRadial"/>
    <dgm:cxn modelId="{35C8CB0C-7CB4-4FEF-924F-3344D94807E7}" type="presOf" srcId="{F9124BED-439C-45C3-BFAF-53F86B05F489}" destId="{8DEBFD31-277D-49AA-B05A-DDB4E6B017DB}" srcOrd="0" destOrd="0" presId="urn:microsoft.com/office/officeart/2011/layout/HexagonRadial"/>
    <dgm:cxn modelId="{B69C274C-0586-4CC6-B79F-E9B2EC7CA436}" srcId="{EE9039A9-282D-46CF-A236-B529C2460FA5}" destId="{A27F6165-EFE0-4CBD-B2E4-FCC26616FAEB}" srcOrd="2" destOrd="0" parTransId="{046EAD62-B454-4553-A8AC-B2564D4366D4}" sibTransId="{654C5C38-3170-49AB-9908-8B48ECA72E54}"/>
    <dgm:cxn modelId="{EC05DB8C-E661-4177-8977-58CC69C5D83A}" type="presOf" srcId="{EAF923E4-BAE1-4B62-8F52-F960E4428A76}" destId="{F420EB20-C82F-4496-8786-A522E21EBCBF}" srcOrd="0" destOrd="0" presId="urn:microsoft.com/office/officeart/2011/layout/HexagonRadial"/>
    <dgm:cxn modelId="{B6FCFCF8-DB04-426C-B6F8-7467A01D4E2C}" type="presOf" srcId="{8D3D9333-2D10-4BD3-A1CD-893EFF4B7A56}" destId="{55DE9166-7D86-4962-8A7C-8DD62F10FDF8}" srcOrd="0" destOrd="0" presId="urn:microsoft.com/office/officeart/2011/layout/HexagonRadial"/>
    <dgm:cxn modelId="{FA2D6521-0985-4ECD-A5D8-51526514076B}" type="presOf" srcId="{223B2333-0A02-4B4E-8A6C-1A34689D3C7D}" destId="{07E2F7B9-7A19-4C1D-8EBC-CFF8DA1EE05D}" srcOrd="0" destOrd="0" presId="urn:microsoft.com/office/officeart/2011/layout/HexagonRadial"/>
    <dgm:cxn modelId="{70A5E5D3-B7F3-4521-BD33-EDF63B82DD5E}" srcId="{EE9039A9-282D-46CF-A236-B529C2460FA5}" destId="{EAF923E4-BAE1-4B62-8F52-F960E4428A76}" srcOrd="1" destOrd="0" parTransId="{B486ADB4-0D7D-4AB3-A242-1D81F6356696}" sibTransId="{25E1DB1B-F359-4AD5-960A-0C04D859D43F}"/>
    <dgm:cxn modelId="{C4F19C5D-E4EA-4EB1-A290-442F2E50E083}" type="presOf" srcId="{3C357AAD-C6AA-4E89-9A00-8D5A1E5B0C90}" destId="{CFA76C30-9193-41F7-BA6F-7D46BFBE4A44}" srcOrd="0" destOrd="0" presId="urn:microsoft.com/office/officeart/2011/layout/HexagonRadial"/>
    <dgm:cxn modelId="{7E6C1F79-2E5B-4B9E-8AE1-AA61FEE9F5DB}" srcId="{EE9039A9-282D-46CF-A236-B529C2460FA5}" destId="{F9124BED-439C-45C3-BFAF-53F86B05F489}" srcOrd="4" destOrd="0" parTransId="{52537BA0-C698-43B3-BE16-5858B56E8921}" sibTransId="{F9214D82-720A-4D56-B0F2-B06D94CB8A19}"/>
    <dgm:cxn modelId="{93FDB3E9-6E48-454E-AE99-50ACA964A85B}" type="presParOf" srcId="{55DE9166-7D86-4962-8A7C-8DD62F10FDF8}" destId="{7D9CE77B-69EC-4F04-A3C3-68A2CDA0FB0E}" srcOrd="0" destOrd="0" presId="urn:microsoft.com/office/officeart/2011/layout/HexagonRadial"/>
    <dgm:cxn modelId="{682AC802-2786-4CA2-9ED5-1EAB9F185B56}" type="presParOf" srcId="{55DE9166-7D86-4962-8A7C-8DD62F10FDF8}" destId="{9B9B8E8A-0CFD-44EB-BD4C-2E2FCC8ACAA7}" srcOrd="1" destOrd="0" presId="urn:microsoft.com/office/officeart/2011/layout/HexagonRadial"/>
    <dgm:cxn modelId="{786E4E6F-6A1E-4282-9C30-57CE04520AF4}" type="presParOf" srcId="{9B9B8E8A-0CFD-44EB-BD4C-2E2FCC8ACAA7}" destId="{107E8873-52EF-4F56-8FB5-A882C9F67AE4}" srcOrd="0" destOrd="0" presId="urn:microsoft.com/office/officeart/2011/layout/HexagonRadial"/>
    <dgm:cxn modelId="{10A4A0CD-99E4-437C-B952-BEBB106D98B7}" type="presParOf" srcId="{55DE9166-7D86-4962-8A7C-8DD62F10FDF8}" destId="{CFA76C30-9193-41F7-BA6F-7D46BFBE4A44}" srcOrd="2" destOrd="0" presId="urn:microsoft.com/office/officeart/2011/layout/HexagonRadial"/>
    <dgm:cxn modelId="{C2A7DD3A-0E1B-430F-8931-67F296DCD15E}" type="presParOf" srcId="{55DE9166-7D86-4962-8A7C-8DD62F10FDF8}" destId="{7390C16B-CD4E-4105-901C-60D2E8C6C55B}" srcOrd="3" destOrd="0" presId="urn:microsoft.com/office/officeart/2011/layout/HexagonRadial"/>
    <dgm:cxn modelId="{1C2ADF83-1E66-4562-A071-08CB36673B48}" type="presParOf" srcId="{7390C16B-CD4E-4105-901C-60D2E8C6C55B}" destId="{2F6FB229-EDBA-4B8D-9250-4973EB5476EA}" srcOrd="0" destOrd="0" presId="urn:microsoft.com/office/officeart/2011/layout/HexagonRadial"/>
    <dgm:cxn modelId="{6B7E15C9-FE1A-424D-930B-F159FAF7D352}" type="presParOf" srcId="{55DE9166-7D86-4962-8A7C-8DD62F10FDF8}" destId="{F420EB20-C82F-4496-8786-A522E21EBCBF}" srcOrd="4" destOrd="0" presId="urn:microsoft.com/office/officeart/2011/layout/HexagonRadial"/>
    <dgm:cxn modelId="{F2B2367C-D4EF-4201-9B02-257DB216C2EC}" type="presParOf" srcId="{55DE9166-7D86-4962-8A7C-8DD62F10FDF8}" destId="{BB326FEC-A090-4995-A385-434F9954CF60}" srcOrd="5" destOrd="0" presId="urn:microsoft.com/office/officeart/2011/layout/HexagonRadial"/>
    <dgm:cxn modelId="{C5EDD96B-3F5B-4427-9F4F-E83609358072}" type="presParOf" srcId="{BB326FEC-A090-4995-A385-434F9954CF60}" destId="{45A7BA52-4645-49EF-8A9E-33F3F6AD2F13}" srcOrd="0" destOrd="0" presId="urn:microsoft.com/office/officeart/2011/layout/HexagonRadial"/>
    <dgm:cxn modelId="{8315ADCE-C900-46C3-97F2-4C8214F28079}" type="presParOf" srcId="{55DE9166-7D86-4962-8A7C-8DD62F10FDF8}" destId="{582313BB-87A0-4766-8597-9EFBDC7568BE}" srcOrd="6" destOrd="0" presId="urn:microsoft.com/office/officeart/2011/layout/HexagonRadial"/>
    <dgm:cxn modelId="{351F50B6-0607-40E5-A042-E3B7572DFCBD}" type="presParOf" srcId="{55DE9166-7D86-4962-8A7C-8DD62F10FDF8}" destId="{92C4616F-BACA-4318-B04D-97D6AEFC0544}" srcOrd="7" destOrd="0" presId="urn:microsoft.com/office/officeart/2011/layout/HexagonRadial"/>
    <dgm:cxn modelId="{AAC08E9D-1470-4C2B-BB02-C65B1CE03C62}" type="presParOf" srcId="{92C4616F-BACA-4318-B04D-97D6AEFC0544}" destId="{683D41BA-905F-4E80-9DE3-F9339DD0078F}" srcOrd="0" destOrd="0" presId="urn:microsoft.com/office/officeart/2011/layout/HexagonRadial"/>
    <dgm:cxn modelId="{5917789A-61DB-4EFF-86AB-7AE8626FD636}" type="presParOf" srcId="{55DE9166-7D86-4962-8A7C-8DD62F10FDF8}" destId="{07E2F7B9-7A19-4C1D-8EBC-CFF8DA1EE05D}" srcOrd="8" destOrd="0" presId="urn:microsoft.com/office/officeart/2011/layout/HexagonRadial"/>
    <dgm:cxn modelId="{7E096335-2900-4A76-9497-AC3C67FA3596}" type="presParOf" srcId="{55DE9166-7D86-4962-8A7C-8DD62F10FDF8}" destId="{F7E23B14-FFB9-4F38-9981-9497D6D9AB50}" srcOrd="9" destOrd="0" presId="urn:microsoft.com/office/officeart/2011/layout/HexagonRadial"/>
    <dgm:cxn modelId="{67B3E4A0-F129-48D3-B65E-0E4432FAA22E}" type="presParOf" srcId="{F7E23B14-FFB9-4F38-9981-9497D6D9AB50}" destId="{B7C2C96B-1E27-48A8-92F0-B6C2978748E6}" srcOrd="0" destOrd="0" presId="urn:microsoft.com/office/officeart/2011/layout/HexagonRadial"/>
    <dgm:cxn modelId="{3433B393-7989-45DE-974F-CE90D8DE8C53}" type="presParOf" srcId="{55DE9166-7D86-4962-8A7C-8DD62F10FDF8}" destId="{8DEBFD31-277D-49AA-B05A-DDB4E6B017DB}" srcOrd="10" destOrd="0" presId="urn:microsoft.com/office/officeart/2011/layout/HexagonRadial"/>
    <dgm:cxn modelId="{1AF58D06-12E1-4143-99EB-831241A36895}" type="presParOf" srcId="{55DE9166-7D86-4962-8A7C-8DD62F10FDF8}" destId="{557E0D5E-EF3D-4C38-88CF-3B0E3535EFD2}" srcOrd="11" destOrd="0" presId="urn:microsoft.com/office/officeart/2011/layout/HexagonRadial"/>
    <dgm:cxn modelId="{998C3348-A375-4A1C-A411-6C264059F547}" type="presParOf" srcId="{557E0D5E-EF3D-4C38-88CF-3B0E3535EFD2}" destId="{68359F37-2834-42B6-AA88-1612316713B1}" srcOrd="0" destOrd="0" presId="urn:microsoft.com/office/officeart/2011/layout/HexagonRadial"/>
    <dgm:cxn modelId="{EADC76EB-1191-4109-B407-D08B1DECE8C7}" type="presParOf" srcId="{55DE9166-7D86-4962-8A7C-8DD62F10FDF8}" destId="{D240823B-58D0-4C00-854D-98318015B48B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E3653D-5607-42E7-9360-C182A3256049}" type="doc">
      <dgm:prSet loTypeId="urn:microsoft.com/office/officeart/2005/8/layout/default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id-ID"/>
        </a:p>
      </dgm:t>
    </dgm:pt>
    <dgm:pt modelId="{EE6A4368-D8B5-4F82-8699-71A44D6D07A1}">
      <dgm:prSet phldrT="[Text]" custT="1"/>
      <dgm:spPr/>
      <dgm:t>
        <a:bodyPr/>
        <a:lstStyle/>
        <a:p>
          <a:r>
            <a:rPr lang="id-ID" sz="4000" dirty="0" smtClean="0"/>
            <a:t>Dasar Hukum</a:t>
          </a:r>
          <a:endParaRPr lang="id-ID" sz="4000" dirty="0"/>
        </a:p>
      </dgm:t>
    </dgm:pt>
    <dgm:pt modelId="{90BBA251-9A98-48FE-9F70-3B9194BCA18C}" type="parTrans" cxnId="{A1FAAFB7-9B02-41EE-B796-D4A896E338AD}">
      <dgm:prSet/>
      <dgm:spPr/>
      <dgm:t>
        <a:bodyPr/>
        <a:lstStyle/>
        <a:p>
          <a:endParaRPr lang="id-ID"/>
        </a:p>
      </dgm:t>
    </dgm:pt>
    <dgm:pt modelId="{F2F2A10C-82A2-4F4B-B986-891BCAE7CA12}" type="sibTrans" cxnId="{A1FAAFB7-9B02-41EE-B796-D4A896E338AD}">
      <dgm:prSet/>
      <dgm:spPr/>
      <dgm:t>
        <a:bodyPr/>
        <a:lstStyle/>
        <a:p>
          <a:endParaRPr lang="id-ID"/>
        </a:p>
      </dgm:t>
    </dgm:pt>
    <dgm:pt modelId="{CF0B9A52-6FF9-4E98-BA5F-11C982443BA1}">
      <dgm:prSet phldrT="[Text]"/>
      <dgm:spPr/>
      <dgm:t>
        <a:bodyPr/>
        <a:lstStyle/>
        <a:p>
          <a:r>
            <a:rPr lang="id-ID" dirty="0" smtClean="0"/>
            <a:t>Pengertian</a:t>
          </a:r>
          <a:endParaRPr lang="id-ID" dirty="0"/>
        </a:p>
      </dgm:t>
    </dgm:pt>
    <dgm:pt modelId="{73DD5E7F-EFE7-484D-BCFD-21F2CBBD36DF}" type="parTrans" cxnId="{20BD49E9-F2E0-4A8E-B011-8440EA70B06E}">
      <dgm:prSet/>
      <dgm:spPr/>
      <dgm:t>
        <a:bodyPr/>
        <a:lstStyle/>
        <a:p>
          <a:endParaRPr lang="id-ID"/>
        </a:p>
      </dgm:t>
    </dgm:pt>
    <dgm:pt modelId="{F34390AD-9739-4406-85CA-044D8BC8F338}" type="sibTrans" cxnId="{20BD49E9-F2E0-4A8E-B011-8440EA70B06E}">
      <dgm:prSet/>
      <dgm:spPr/>
      <dgm:t>
        <a:bodyPr/>
        <a:lstStyle/>
        <a:p>
          <a:endParaRPr lang="id-ID"/>
        </a:p>
      </dgm:t>
    </dgm:pt>
    <dgm:pt modelId="{EE370829-75B6-44A9-816D-180309A75AB9}">
      <dgm:prSet phldrT="[Text]"/>
      <dgm:spPr/>
      <dgm:t>
        <a:bodyPr/>
        <a:lstStyle/>
        <a:p>
          <a:r>
            <a:rPr lang="id-ID" dirty="0" smtClean="0"/>
            <a:t>Tujuan &amp; Manfaat</a:t>
          </a:r>
          <a:endParaRPr lang="id-ID" dirty="0"/>
        </a:p>
      </dgm:t>
    </dgm:pt>
    <dgm:pt modelId="{151E5000-DA6A-4C10-BF8B-C4E0204E59CE}" type="parTrans" cxnId="{87B5EFF3-0C7E-4A3F-B544-B31131663FFB}">
      <dgm:prSet/>
      <dgm:spPr/>
      <dgm:t>
        <a:bodyPr/>
        <a:lstStyle/>
        <a:p>
          <a:endParaRPr lang="id-ID"/>
        </a:p>
      </dgm:t>
    </dgm:pt>
    <dgm:pt modelId="{1C87C538-C796-4A26-84CC-D5B5B3B954F6}" type="sibTrans" cxnId="{87B5EFF3-0C7E-4A3F-B544-B31131663FFB}">
      <dgm:prSet/>
      <dgm:spPr/>
      <dgm:t>
        <a:bodyPr/>
        <a:lstStyle/>
        <a:p>
          <a:endParaRPr lang="id-ID"/>
        </a:p>
      </dgm:t>
    </dgm:pt>
    <dgm:pt modelId="{BADD4902-899B-4FC2-9882-A022FB506ECF}">
      <dgm:prSet phldrT="[Text]"/>
      <dgm:spPr/>
      <dgm:t>
        <a:bodyPr/>
        <a:lstStyle/>
        <a:p>
          <a:r>
            <a:rPr lang="id-ID" smtClean="0"/>
            <a:t>Harta kekayaan yang </a:t>
          </a:r>
          <a:r>
            <a:rPr lang="id-ID" dirty="0" smtClean="0"/>
            <a:t>dilaporkan</a:t>
          </a:r>
          <a:endParaRPr lang="id-ID" dirty="0"/>
        </a:p>
      </dgm:t>
    </dgm:pt>
    <dgm:pt modelId="{0D4414B6-FF8A-402B-BA02-BD7B6BCC08E6}" type="parTrans" cxnId="{1C4AE84A-B269-449A-A1F1-C9695AF74756}">
      <dgm:prSet/>
      <dgm:spPr/>
      <dgm:t>
        <a:bodyPr/>
        <a:lstStyle/>
        <a:p>
          <a:endParaRPr lang="id-ID"/>
        </a:p>
      </dgm:t>
    </dgm:pt>
    <dgm:pt modelId="{2F183F19-C2D5-42F6-9FD0-8C78E5F4F700}" type="sibTrans" cxnId="{1C4AE84A-B269-449A-A1F1-C9695AF74756}">
      <dgm:prSet/>
      <dgm:spPr/>
      <dgm:t>
        <a:bodyPr/>
        <a:lstStyle/>
        <a:p>
          <a:endParaRPr lang="id-ID"/>
        </a:p>
      </dgm:t>
    </dgm:pt>
    <dgm:pt modelId="{D69FB919-CDF7-4C8E-9446-1776120CC415}">
      <dgm:prSet phldrT="[Text]"/>
      <dgm:spPr/>
      <dgm:t>
        <a:bodyPr/>
        <a:lstStyle/>
        <a:p>
          <a:r>
            <a:rPr lang="id-ID" dirty="0" smtClean="0"/>
            <a:t>Tidak memerlukan Bukti Dukung Lembaga Keuangan</a:t>
          </a:r>
          <a:endParaRPr lang="id-ID" dirty="0"/>
        </a:p>
      </dgm:t>
    </dgm:pt>
    <dgm:pt modelId="{ACE9051B-1DFC-45B5-BFFF-A42FA88C81DD}" type="parTrans" cxnId="{39433025-F93E-4241-8C21-DE30F7D55341}">
      <dgm:prSet/>
      <dgm:spPr/>
      <dgm:t>
        <a:bodyPr/>
        <a:lstStyle/>
        <a:p>
          <a:endParaRPr lang="id-ID"/>
        </a:p>
      </dgm:t>
    </dgm:pt>
    <dgm:pt modelId="{81C62C7A-137C-4C1A-A5B5-4E81473DC716}" type="sibTrans" cxnId="{39433025-F93E-4241-8C21-DE30F7D55341}">
      <dgm:prSet/>
      <dgm:spPr/>
      <dgm:t>
        <a:bodyPr/>
        <a:lstStyle/>
        <a:p>
          <a:endParaRPr lang="id-ID"/>
        </a:p>
      </dgm:t>
    </dgm:pt>
    <dgm:pt modelId="{B551A022-EF2C-4004-A6A5-F141E1BB000C}" type="pres">
      <dgm:prSet presAssocID="{B3E3653D-5607-42E7-9360-C182A325604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E2018E3E-DA72-43C1-940C-AA7EBC5D6478}" type="pres">
      <dgm:prSet presAssocID="{EE6A4368-D8B5-4F82-8699-71A44D6D07A1}" presName="node" presStyleLbl="node1" presStyleIdx="0" presStyleCnt="5" custScaleX="91809" custScaleY="56624" custLinFactNeighborX="901" custLinFactNeighborY="18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461F24D-EB3F-4BA8-ADCE-2BE2C04DC2F3}" type="pres">
      <dgm:prSet presAssocID="{F2F2A10C-82A2-4F4B-B986-891BCAE7CA12}" presName="sibTrans" presStyleCnt="0"/>
      <dgm:spPr/>
    </dgm:pt>
    <dgm:pt modelId="{9E113E30-6E89-45C1-8E54-F8DB24A89A2D}" type="pres">
      <dgm:prSet presAssocID="{CF0B9A52-6FF9-4E98-BA5F-11C982443BA1}" presName="node" presStyleLbl="node1" presStyleIdx="1" presStyleCnt="5" custScaleX="97043" custScaleY="5681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DBF72C5-02C0-49F2-92C2-1FB2B6A081DF}" type="pres">
      <dgm:prSet presAssocID="{F34390AD-9739-4406-85CA-044D8BC8F338}" presName="sibTrans" presStyleCnt="0"/>
      <dgm:spPr/>
    </dgm:pt>
    <dgm:pt modelId="{F6972B5F-BF9E-4EDD-9A96-0181021F9F4B}" type="pres">
      <dgm:prSet presAssocID="{EE370829-75B6-44A9-816D-180309A75AB9}" presName="node" presStyleLbl="node1" presStyleIdx="2" presStyleCnt="5" custScaleX="94951" custScaleY="5394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F2C71211-2439-496B-B6BE-B601C4FF367A}" type="pres">
      <dgm:prSet presAssocID="{1C87C538-C796-4A26-84CC-D5B5B3B954F6}" presName="sibTrans" presStyleCnt="0"/>
      <dgm:spPr/>
    </dgm:pt>
    <dgm:pt modelId="{2E5E0357-218B-4D7A-B811-9F87A18AB1BE}" type="pres">
      <dgm:prSet presAssocID="{BADD4902-899B-4FC2-9882-A022FB506ECF}" presName="node" presStyleLbl="node1" presStyleIdx="3" presStyleCnt="5" custLinFactNeighborX="-1291" custLinFactNeighborY="155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DED71D7-9985-433A-8652-E017BE16B5C1}" type="pres">
      <dgm:prSet presAssocID="{2F183F19-C2D5-42F6-9FD0-8C78E5F4F700}" presName="sibTrans" presStyleCnt="0"/>
      <dgm:spPr/>
    </dgm:pt>
    <dgm:pt modelId="{340BDFF6-0580-4019-BA3D-843533B62ED7}" type="pres">
      <dgm:prSet presAssocID="{D69FB919-CDF7-4C8E-9446-1776120CC41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39433025-F93E-4241-8C21-DE30F7D55341}" srcId="{B3E3653D-5607-42E7-9360-C182A3256049}" destId="{D69FB919-CDF7-4C8E-9446-1776120CC415}" srcOrd="4" destOrd="0" parTransId="{ACE9051B-1DFC-45B5-BFFF-A42FA88C81DD}" sibTransId="{81C62C7A-137C-4C1A-A5B5-4E81473DC716}"/>
    <dgm:cxn modelId="{BA5A41BB-B3C9-4789-A4CF-7FBFCF947934}" type="presOf" srcId="{BADD4902-899B-4FC2-9882-A022FB506ECF}" destId="{2E5E0357-218B-4D7A-B811-9F87A18AB1BE}" srcOrd="0" destOrd="0" presId="urn:microsoft.com/office/officeart/2005/8/layout/default"/>
    <dgm:cxn modelId="{61580683-E2E9-4D5E-B7C3-B3205315F123}" type="presOf" srcId="{CF0B9A52-6FF9-4E98-BA5F-11C982443BA1}" destId="{9E113E30-6E89-45C1-8E54-F8DB24A89A2D}" srcOrd="0" destOrd="0" presId="urn:microsoft.com/office/officeart/2005/8/layout/default"/>
    <dgm:cxn modelId="{87B5EFF3-0C7E-4A3F-B544-B31131663FFB}" srcId="{B3E3653D-5607-42E7-9360-C182A3256049}" destId="{EE370829-75B6-44A9-816D-180309A75AB9}" srcOrd="2" destOrd="0" parTransId="{151E5000-DA6A-4C10-BF8B-C4E0204E59CE}" sibTransId="{1C87C538-C796-4A26-84CC-D5B5B3B954F6}"/>
    <dgm:cxn modelId="{C7FBB9A4-2424-4F68-A95C-C6C325E679B8}" type="presOf" srcId="{EE6A4368-D8B5-4F82-8699-71A44D6D07A1}" destId="{E2018E3E-DA72-43C1-940C-AA7EBC5D6478}" srcOrd="0" destOrd="0" presId="urn:microsoft.com/office/officeart/2005/8/layout/default"/>
    <dgm:cxn modelId="{20BD49E9-F2E0-4A8E-B011-8440EA70B06E}" srcId="{B3E3653D-5607-42E7-9360-C182A3256049}" destId="{CF0B9A52-6FF9-4E98-BA5F-11C982443BA1}" srcOrd="1" destOrd="0" parTransId="{73DD5E7F-EFE7-484D-BCFD-21F2CBBD36DF}" sibTransId="{F34390AD-9739-4406-85CA-044D8BC8F338}"/>
    <dgm:cxn modelId="{A5F5C02F-7A4F-4040-9C46-119815BB1022}" type="presOf" srcId="{D69FB919-CDF7-4C8E-9446-1776120CC415}" destId="{340BDFF6-0580-4019-BA3D-843533B62ED7}" srcOrd="0" destOrd="0" presId="urn:microsoft.com/office/officeart/2005/8/layout/default"/>
    <dgm:cxn modelId="{1C4AE84A-B269-449A-A1F1-C9695AF74756}" srcId="{B3E3653D-5607-42E7-9360-C182A3256049}" destId="{BADD4902-899B-4FC2-9882-A022FB506ECF}" srcOrd="3" destOrd="0" parTransId="{0D4414B6-FF8A-402B-BA02-BD7B6BCC08E6}" sibTransId="{2F183F19-C2D5-42F6-9FD0-8C78E5F4F700}"/>
    <dgm:cxn modelId="{A1FAAFB7-9B02-41EE-B796-D4A896E338AD}" srcId="{B3E3653D-5607-42E7-9360-C182A3256049}" destId="{EE6A4368-D8B5-4F82-8699-71A44D6D07A1}" srcOrd="0" destOrd="0" parTransId="{90BBA251-9A98-48FE-9F70-3B9194BCA18C}" sibTransId="{F2F2A10C-82A2-4F4B-B986-891BCAE7CA12}"/>
    <dgm:cxn modelId="{D408D544-A87A-4D6C-970C-6BF510DBDCA0}" type="presOf" srcId="{B3E3653D-5607-42E7-9360-C182A3256049}" destId="{B551A022-EF2C-4004-A6A5-F141E1BB000C}" srcOrd="0" destOrd="0" presId="urn:microsoft.com/office/officeart/2005/8/layout/default"/>
    <dgm:cxn modelId="{55747189-7661-470D-85EB-757F2EF39B62}" type="presOf" srcId="{EE370829-75B6-44A9-816D-180309A75AB9}" destId="{F6972B5F-BF9E-4EDD-9A96-0181021F9F4B}" srcOrd="0" destOrd="0" presId="urn:microsoft.com/office/officeart/2005/8/layout/default"/>
    <dgm:cxn modelId="{9F76C16D-0803-4472-8AF2-03D85E967092}" type="presParOf" srcId="{B551A022-EF2C-4004-A6A5-F141E1BB000C}" destId="{E2018E3E-DA72-43C1-940C-AA7EBC5D6478}" srcOrd="0" destOrd="0" presId="urn:microsoft.com/office/officeart/2005/8/layout/default"/>
    <dgm:cxn modelId="{05A21E23-07F1-4F33-9E2D-77B26890DD21}" type="presParOf" srcId="{B551A022-EF2C-4004-A6A5-F141E1BB000C}" destId="{4461F24D-EB3F-4BA8-ADCE-2BE2C04DC2F3}" srcOrd="1" destOrd="0" presId="urn:microsoft.com/office/officeart/2005/8/layout/default"/>
    <dgm:cxn modelId="{27F8B868-28F2-4D35-91DB-053E400610E0}" type="presParOf" srcId="{B551A022-EF2C-4004-A6A5-F141E1BB000C}" destId="{9E113E30-6E89-45C1-8E54-F8DB24A89A2D}" srcOrd="2" destOrd="0" presId="urn:microsoft.com/office/officeart/2005/8/layout/default"/>
    <dgm:cxn modelId="{4D4CC420-2EB4-474E-87D2-F9072B45EA79}" type="presParOf" srcId="{B551A022-EF2C-4004-A6A5-F141E1BB000C}" destId="{0DBF72C5-02C0-49F2-92C2-1FB2B6A081DF}" srcOrd="3" destOrd="0" presId="urn:microsoft.com/office/officeart/2005/8/layout/default"/>
    <dgm:cxn modelId="{633353D4-5C53-4052-98F9-4FE4E3DCECC8}" type="presParOf" srcId="{B551A022-EF2C-4004-A6A5-F141E1BB000C}" destId="{F6972B5F-BF9E-4EDD-9A96-0181021F9F4B}" srcOrd="4" destOrd="0" presId="urn:microsoft.com/office/officeart/2005/8/layout/default"/>
    <dgm:cxn modelId="{5272414D-1B9D-4E2F-9806-020E82C187F3}" type="presParOf" srcId="{B551A022-EF2C-4004-A6A5-F141E1BB000C}" destId="{F2C71211-2439-496B-B6BE-B601C4FF367A}" srcOrd="5" destOrd="0" presId="urn:microsoft.com/office/officeart/2005/8/layout/default"/>
    <dgm:cxn modelId="{FC8E784E-C528-481B-8688-D6C83760BA58}" type="presParOf" srcId="{B551A022-EF2C-4004-A6A5-F141E1BB000C}" destId="{2E5E0357-218B-4D7A-B811-9F87A18AB1BE}" srcOrd="6" destOrd="0" presId="urn:microsoft.com/office/officeart/2005/8/layout/default"/>
    <dgm:cxn modelId="{11412588-9878-45CB-9B3B-7BFA4D948419}" type="presParOf" srcId="{B551A022-EF2C-4004-A6A5-F141E1BB000C}" destId="{3DED71D7-9985-433A-8652-E017BE16B5C1}" srcOrd="7" destOrd="0" presId="urn:microsoft.com/office/officeart/2005/8/layout/default"/>
    <dgm:cxn modelId="{5DC4C481-838F-4B62-AED5-5BD5BEA8E95A}" type="presParOf" srcId="{B551A022-EF2C-4004-A6A5-F141E1BB000C}" destId="{340BDFF6-0580-4019-BA3D-843533B62ED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5B6282-0ACF-4A47-AF68-F19FEB7E7E6C}">
      <dsp:nvSpPr>
        <dsp:cNvPr id="0" name=""/>
        <dsp:cNvSpPr/>
      </dsp:nvSpPr>
      <dsp:spPr>
        <a:xfrm>
          <a:off x="1894" y="1111958"/>
          <a:ext cx="1528999" cy="155120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b="1" kern="1200" dirty="0" smtClean="0">
              <a:effectLst/>
            </a:rPr>
            <a:t>MILIK </a:t>
          </a:r>
          <a:r>
            <a:rPr lang="en-US" sz="2000" b="1" kern="1200" dirty="0" smtClean="0">
              <a:effectLst/>
            </a:rPr>
            <a:t>PN</a:t>
          </a:r>
          <a:endParaRPr lang="id-ID" sz="2000" b="1" kern="1200" dirty="0">
            <a:effectLst/>
          </a:endParaRPr>
        </a:p>
      </dsp:txBody>
      <dsp:txXfrm>
        <a:off x="225811" y="1339127"/>
        <a:ext cx="1081165" cy="1096869"/>
      </dsp:txXfrm>
    </dsp:sp>
    <dsp:sp modelId="{EF3DFCEE-B9ED-47C4-96AD-B9D0F4FD2CA2}">
      <dsp:nvSpPr>
        <dsp:cNvPr id="0" name=""/>
        <dsp:cNvSpPr/>
      </dsp:nvSpPr>
      <dsp:spPr>
        <a:xfrm>
          <a:off x="1680173" y="1354419"/>
          <a:ext cx="1066286" cy="1066286"/>
        </a:xfrm>
        <a:prstGeom prst="mathPlus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1700" kern="1200">
            <a:solidFill>
              <a:schemeClr val="bg2">
                <a:lumMod val="90000"/>
                <a:lumOff val="10000"/>
              </a:schemeClr>
            </a:solidFill>
            <a:effectLst/>
          </a:endParaRPr>
        </a:p>
      </dsp:txBody>
      <dsp:txXfrm>
        <a:off x="1821509" y="1762167"/>
        <a:ext cx="783614" cy="250790"/>
      </dsp:txXfrm>
    </dsp:sp>
    <dsp:sp modelId="{ABC3098E-85B8-4F9D-BD61-C2E2EB7DA12B}">
      <dsp:nvSpPr>
        <dsp:cNvPr id="0" name=""/>
        <dsp:cNvSpPr/>
      </dsp:nvSpPr>
      <dsp:spPr>
        <a:xfrm>
          <a:off x="2895740" y="1086836"/>
          <a:ext cx="1544148" cy="1601451"/>
        </a:xfrm>
        <a:prstGeom prst="ellipse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b="1" kern="1200" dirty="0" smtClean="0">
              <a:effectLst/>
            </a:rPr>
            <a:t>MILIK </a:t>
          </a:r>
          <a:r>
            <a:rPr lang="en-US" sz="2000" b="1" kern="1200" dirty="0" smtClean="0">
              <a:effectLst/>
            </a:rPr>
            <a:t>SUAMI / ISTRI</a:t>
          </a:r>
          <a:endParaRPr lang="id-ID" sz="2000" b="1" kern="1200" dirty="0">
            <a:effectLst/>
          </a:endParaRPr>
        </a:p>
      </dsp:txBody>
      <dsp:txXfrm>
        <a:off x="3121875" y="1321363"/>
        <a:ext cx="1091878" cy="1132397"/>
      </dsp:txXfrm>
    </dsp:sp>
    <dsp:sp modelId="{855BDE83-3EDF-46CE-AC42-651CB759AAA2}">
      <dsp:nvSpPr>
        <dsp:cNvPr id="0" name=""/>
        <dsp:cNvSpPr/>
      </dsp:nvSpPr>
      <dsp:spPr>
        <a:xfrm>
          <a:off x="4589168" y="1354419"/>
          <a:ext cx="1066286" cy="1066286"/>
        </a:xfrm>
        <a:prstGeom prst="mathPlus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1700" kern="1200">
            <a:solidFill>
              <a:schemeClr val="bg2">
                <a:lumMod val="90000"/>
                <a:lumOff val="10000"/>
              </a:schemeClr>
            </a:solidFill>
            <a:effectLst/>
          </a:endParaRPr>
        </a:p>
      </dsp:txBody>
      <dsp:txXfrm>
        <a:off x="4730504" y="1762167"/>
        <a:ext cx="783614" cy="250790"/>
      </dsp:txXfrm>
    </dsp:sp>
    <dsp:sp modelId="{F96B3F95-961D-4C3D-8189-A4B826B5AB68}">
      <dsp:nvSpPr>
        <dsp:cNvPr id="0" name=""/>
        <dsp:cNvSpPr/>
      </dsp:nvSpPr>
      <dsp:spPr>
        <a:xfrm>
          <a:off x="5864748" y="1112289"/>
          <a:ext cx="1737899" cy="1584115"/>
        </a:xfrm>
        <a:prstGeom prst="ellipse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b="1" kern="1200" dirty="0" smtClean="0">
              <a:effectLst/>
            </a:rPr>
            <a:t>MILIK </a:t>
          </a:r>
          <a:r>
            <a:rPr lang="en-US" sz="2000" b="1" kern="1200" dirty="0" smtClean="0">
              <a:effectLst/>
            </a:rPr>
            <a:t>ANAK</a:t>
          </a:r>
          <a:r>
            <a:rPr lang="en-US" sz="2000" kern="1200" dirty="0" smtClean="0">
              <a:effectLst/>
            </a:rPr>
            <a:t> TANGGUNGAN</a:t>
          </a:r>
          <a:endParaRPr lang="id-ID" sz="2000" kern="1200" dirty="0">
            <a:effectLst/>
          </a:endParaRPr>
        </a:p>
      </dsp:txBody>
      <dsp:txXfrm>
        <a:off x="6119257" y="1344277"/>
        <a:ext cx="1228881" cy="1120139"/>
      </dsp:txXfrm>
    </dsp:sp>
    <dsp:sp modelId="{3B5A462C-DEF0-48B5-A344-41AC8C9ED4B0}">
      <dsp:nvSpPr>
        <dsp:cNvPr id="0" name=""/>
        <dsp:cNvSpPr/>
      </dsp:nvSpPr>
      <dsp:spPr>
        <a:xfrm>
          <a:off x="7691915" y="1354419"/>
          <a:ext cx="1066286" cy="1066286"/>
        </a:xfrm>
        <a:prstGeom prst="mathEqual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4400" kern="1200">
            <a:solidFill>
              <a:schemeClr val="bg2">
                <a:lumMod val="90000"/>
                <a:lumOff val="10000"/>
              </a:schemeClr>
            </a:solidFill>
            <a:effectLst/>
          </a:endParaRPr>
        </a:p>
      </dsp:txBody>
      <dsp:txXfrm>
        <a:off x="7833251" y="1574074"/>
        <a:ext cx="783614" cy="626976"/>
      </dsp:txXfrm>
    </dsp:sp>
    <dsp:sp modelId="{5F9439D0-8314-469A-AF79-0372D4277274}">
      <dsp:nvSpPr>
        <dsp:cNvPr id="0" name=""/>
        <dsp:cNvSpPr/>
      </dsp:nvSpPr>
      <dsp:spPr>
        <a:xfrm>
          <a:off x="8907481" y="1083904"/>
          <a:ext cx="1651898" cy="1607316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effectLst/>
            </a:rPr>
            <a:t>HARTA</a:t>
          </a:r>
          <a:r>
            <a:rPr lang="en-US" sz="2000" kern="1200" dirty="0" smtClean="0">
              <a:effectLst/>
            </a:rPr>
            <a:t> KEKAYAAN</a:t>
          </a:r>
          <a:endParaRPr lang="id-ID" sz="2000" kern="1200" dirty="0" smtClean="0">
            <a:effectLst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b="1" kern="1200" dirty="0" smtClean="0">
              <a:effectLst/>
            </a:rPr>
            <a:t>PN</a:t>
          </a:r>
          <a:endParaRPr lang="id-ID" sz="2000" b="1" kern="1200" dirty="0">
            <a:effectLst/>
          </a:endParaRPr>
        </a:p>
      </dsp:txBody>
      <dsp:txXfrm>
        <a:off x="9149396" y="1319290"/>
        <a:ext cx="1168068" cy="11365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9CE77B-69EC-4F04-A3C3-68A2CDA0FB0E}">
      <dsp:nvSpPr>
        <dsp:cNvPr id="0" name=""/>
        <dsp:cNvSpPr/>
      </dsp:nvSpPr>
      <dsp:spPr>
        <a:xfrm>
          <a:off x="3488762" y="1961930"/>
          <a:ext cx="2493699" cy="2157150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0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HARTA</a:t>
          </a:r>
        </a:p>
      </dsp:txBody>
      <dsp:txXfrm>
        <a:off x="3902003" y="2319400"/>
        <a:ext cx="1667217" cy="1442210"/>
      </dsp:txXfrm>
    </dsp:sp>
    <dsp:sp modelId="{2F6FB229-EDBA-4B8D-9250-4973EB5476EA}">
      <dsp:nvSpPr>
        <dsp:cNvPr id="0" name=""/>
        <dsp:cNvSpPr/>
      </dsp:nvSpPr>
      <dsp:spPr>
        <a:xfrm>
          <a:off x="5050297" y="929879"/>
          <a:ext cx="940865" cy="8106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FA76C30-9193-41F7-BA6F-7D46BFBE4A44}">
      <dsp:nvSpPr>
        <dsp:cNvPr id="0" name=""/>
        <dsp:cNvSpPr/>
      </dsp:nvSpPr>
      <dsp:spPr>
        <a:xfrm>
          <a:off x="3718467" y="0"/>
          <a:ext cx="2043569" cy="1767927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Tanah/ </a:t>
          </a:r>
          <a:r>
            <a:rPr lang="en-ID" sz="2200" b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Bangunan</a:t>
          </a:r>
          <a:endParaRPr lang="en-ID" sz="22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57130" y="292983"/>
        <a:ext cx="1366243" cy="1181961"/>
      </dsp:txXfrm>
    </dsp:sp>
    <dsp:sp modelId="{45A7BA52-4645-49EF-8A9E-33F3F6AD2F13}">
      <dsp:nvSpPr>
        <dsp:cNvPr id="0" name=""/>
        <dsp:cNvSpPr/>
      </dsp:nvSpPr>
      <dsp:spPr>
        <a:xfrm>
          <a:off x="6148360" y="2445419"/>
          <a:ext cx="940865" cy="8106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420EB20-C82F-4496-8786-A522E21EBCBF}">
      <dsp:nvSpPr>
        <dsp:cNvPr id="0" name=""/>
        <dsp:cNvSpPr/>
      </dsp:nvSpPr>
      <dsp:spPr>
        <a:xfrm>
          <a:off x="5592658" y="1087393"/>
          <a:ext cx="2043569" cy="1767927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200" b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Alat</a:t>
          </a:r>
          <a:r>
            <a:rPr lang="en-ID" sz="2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Trans. dan </a:t>
          </a:r>
          <a:r>
            <a:rPr lang="en-ID" sz="2200" b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Mesin</a:t>
          </a:r>
          <a:endParaRPr lang="en-ID" sz="22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1321" y="1380376"/>
        <a:ext cx="1366243" cy="1181961"/>
      </dsp:txXfrm>
    </dsp:sp>
    <dsp:sp modelId="{683D41BA-905F-4E80-9DE3-F9339DD0078F}">
      <dsp:nvSpPr>
        <dsp:cNvPr id="0" name=""/>
        <dsp:cNvSpPr/>
      </dsp:nvSpPr>
      <dsp:spPr>
        <a:xfrm>
          <a:off x="5385574" y="4156179"/>
          <a:ext cx="940865" cy="8106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82313BB-87A0-4766-8597-9EFBDC7568BE}">
      <dsp:nvSpPr>
        <dsp:cNvPr id="0" name=""/>
        <dsp:cNvSpPr/>
      </dsp:nvSpPr>
      <dsp:spPr>
        <a:xfrm>
          <a:off x="5592658" y="3225083"/>
          <a:ext cx="2043569" cy="1767927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200" b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Harta</a:t>
          </a:r>
          <a:r>
            <a:rPr lang="en-ID" sz="2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ID" sz="2200" b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Bergerak</a:t>
          </a:r>
          <a:r>
            <a:rPr lang="en-ID" sz="2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ID" sz="2200" b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Lainnya</a:t>
          </a:r>
          <a:endParaRPr lang="en-ID" sz="22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1321" y="3518066"/>
        <a:ext cx="1366243" cy="1181961"/>
      </dsp:txXfrm>
    </dsp:sp>
    <dsp:sp modelId="{B7C2C96B-1E27-48A8-92F0-B6C2978748E6}">
      <dsp:nvSpPr>
        <dsp:cNvPr id="0" name=""/>
        <dsp:cNvSpPr/>
      </dsp:nvSpPr>
      <dsp:spPr>
        <a:xfrm>
          <a:off x="3493402" y="4481906"/>
          <a:ext cx="940865" cy="8106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7E2F7B9-7A19-4C1D-8EBC-CFF8DA1EE05D}">
      <dsp:nvSpPr>
        <dsp:cNvPr id="0" name=""/>
        <dsp:cNvSpPr/>
      </dsp:nvSpPr>
      <dsp:spPr>
        <a:xfrm>
          <a:off x="3718467" y="4313693"/>
          <a:ext cx="2043569" cy="1767927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Surat </a:t>
          </a:r>
          <a:r>
            <a:rPr lang="en-ID" sz="2200" b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Berharga</a:t>
          </a:r>
          <a:endParaRPr lang="en-ID" sz="22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57130" y="4606676"/>
        <a:ext cx="1366243" cy="1181961"/>
      </dsp:txXfrm>
    </dsp:sp>
    <dsp:sp modelId="{68359F37-2834-42B6-AA88-1612316713B1}">
      <dsp:nvSpPr>
        <dsp:cNvPr id="0" name=""/>
        <dsp:cNvSpPr/>
      </dsp:nvSpPr>
      <dsp:spPr>
        <a:xfrm>
          <a:off x="2377357" y="2818831"/>
          <a:ext cx="940865" cy="8106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DEBFD31-277D-49AA-B05A-DDB4E6B017DB}">
      <dsp:nvSpPr>
        <dsp:cNvPr id="0" name=""/>
        <dsp:cNvSpPr/>
      </dsp:nvSpPr>
      <dsp:spPr>
        <a:xfrm>
          <a:off x="1835576" y="3226299"/>
          <a:ext cx="2043569" cy="1767927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Kas/ </a:t>
          </a:r>
          <a:r>
            <a:rPr lang="en-US" sz="2200" b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Setara</a:t>
          </a:r>
          <a:r>
            <a:rPr lang="en-US" sz="2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Kas</a:t>
          </a:r>
          <a:endParaRPr lang="en-ID" sz="22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74239" y="3519282"/>
        <a:ext cx="1366243" cy="1181961"/>
      </dsp:txXfrm>
    </dsp:sp>
    <dsp:sp modelId="{D240823B-58D0-4C00-854D-98318015B48B}">
      <dsp:nvSpPr>
        <dsp:cNvPr id="0" name=""/>
        <dsp:cNvSpPr/>
      </dsp:nvSpPr>
      <dsp:spPr>
        <a:xfrm>
          <a:off x="1835576" y="1084961"/>
          <a:ext cx="2043569" cy="1767927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200" b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Harta</a:t>
          </a:r>
          <a:r>
            <a:rPr lang="en-ID" sz="2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ID" sz="2200" b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Lainnya</a:t>
          </a:r>
          <a:endParaRPr lang="en-ID" sz="22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74239" y="1377944"/>
        <a:ext cx="1366243" cy="11819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018E3E-DA72-43C1-940C-AA7EBC5D6478}">
      <dsp:nvSpPr>
        <dsp:cNvPr id="0" name=""/>
        <dsp:cNvSpPr/>
      </dsp:nvSpPr>
      <dsp:spPr>
        <a:xfrm>
          <a:off x="48968" y="1327381"/>
          <a:ext cx="4843076" cy="179220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000" kern="1200" dirty="0" smtClean="0"/>
            <a:t>Dasar Hukum</a:t>
          </a:r>
          <a:endParaRPr lang="id-ID" sz="4000" kern="1200" dirty="0"/>
        </a:p>
      </dsp:txBody>
      <dsp:txXfrm>
        <a:off x="48968" y="1327381"/>
        <a:ext cx="4843076" cy="1792205"/>
      </dsp:txXfrm>
    </dsp:sp>
    <dsp:sp modelId="{9E113E30-6E89-45C1-8E54-F8DB24A89A2D}">
      <dsp:nvSpPr>
        <dsp:cNvPr id="0" name=""/>
        <dsp:cNvSpPr/>
      </dsp:nvSpPr>
      <dsp:spPr>
        <a:xfrm>
          <a:off x="5372031" y="1318614"/>
          <a:ext cx="5119178" cy="1798156"/>
        </a:xfrm>
        <a:prstGeom prst="rect">
          <a:avLst/>
        </a:prstGeom>
        <a:gradFill rotWithShape="0">
          <a:gsLst>
            <a:gs pos="0">
              <a:schemeClr val="accent3">
                <a:hueOff val="2812566"/>
                <a:satOff val="-4220"/>
                <a:lumOff val="-686"/>
                <a:alphaOff val="0"/>
                <a:shade val="51000"/>
                <a:satMod val="130000"/>
              </a:schemeClr>
            </a:gs>
            <a:gs pos="80000">
              <a:schemeClr val="accent3">
                <a:hueOff val="2812566"/>
                <a:satOff val="-4220"/>
                <a:lumOff val="-686"/>
                <a:alphaOff val="0"/>
                <a:shade val="93000"/>
                <a:satMod val="130000"/>
              </a:schemeClr>
            </a:gs>
            <a:gs pos="100000">
              <a:schemeClr val="accent3">
                <a:hueOff val="2812566"/>
                <a:satOff val="-4220"/>
                <a:lumOff val="-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900" kern="1200" dirty="0" smtClean="0"/>
            <a:t>Pengertian</a:t>
          </a:r>
          <a:endParaRPr lang="id-ID" sz="4900" kern="1200" dirty="0"/>
        </a:p>
      </dsp:txBody>
      <dsp:txXfrm>
        <a:off x="5372031" y="1318614"/>
        <a:ext cx="5119178" cy="1798156"/>
      </dsp:txXfrm>
    </dsp:sp>
    <dsp:sp modelId="{F6972B5F-BF9E-4EDD-9A96-0181021F9F4B}">
      <dsp:nvSpPr>
        <dsp:cNvPr id="0" name=""/>
        <dsp:cNvSpPr/>
      </dsp:nvSpPr>
      <dsp:spPr>
        <a:xfrm>
          <a:off x="11018726" y="1364017"/>
          <a:ext cx="5008821" cy="1707349"/>
        </a:xfrm>
        <a:prstGeom prst="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900" kern="1200" dirty="0" smtClean="0"/>
            <a:t>Tujuan &amp; Manfaat</a:t>
          </a:r>
          <a:endParaRPr lang="id-ID" sz="4900" kern="1200" dirty="0"/>
        </a:p>
      </dsp:txBody>
      <dsp:txXfrm>
        <a:off x="11018726" y="1364017"/>
        <a:ext cx="5008821" cy="1707349"/>
      </dsp:txXfrm>
    </dsp:sp>
    <dsp:sp modelId="{2E5E0357-218B-4D7A-B811-9F87A18AB1BE}">
      <dsp:nvSpPr>
        <dsp:cNvPr id="0" name=""/>
        <dsp:cNvSpPr/>
      </dsp:nvSpPr>
      <dsp:spPr>
        <a:xfrm>
          <a:off x="2407468" y="3693535"/>
          <a:ext cx="5275164" cy="3165098"/>
        </a:xfrm>
        <a:prstGeom prst="rect">
          <a:avLst/>
        </a:prstGeom>
        <a:gradFill rotWithShape="0">
          <a:gsLst>
            <a:gs pos="0">
              <a:schemeClr val="accent3">
                <a:hueOff val="8437698"/>
                <a:satOff val="-12660"/>
                <a:lumOff val="-2059"/>
                <a:alphaOff val="0"/>
                <a:shade val="51000"/>
                <a:satMod val="130000"/>
              </a:schemeClr>
            </a:gs>
            <a:gs pos="80000">
              <a:schemeClr val="accent3">
                <a:hueOff val="8437698"/>
                <a:satOff val="-12660"/>
                <a:lumOff val="-2059"/>
                <a:alphaOff val="0"/>
                <a:shade val="93000"/>
                <a:satMod val="130000"/>
              </a:schemeClr>
            </a:gs>
            <a:gs pos="100000">
              <a:schemeClr val="accent3">
                <a:hueOff val="8437698"/>
                <a:satOff val="-12660"/>
                <a:lumOff val="-20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900" kern="1200" smtClean="0"/>
            <a:t>Harta kekayaan yang </a:t>
          </a:r>
          <a:r>
            <a:rPr lang="id-ID" sz="4900" kern="1200" dirty="0" smtClean="0"/>
            <a:t>dilaporkan</a:t>
          </a:r>
          <a:endParaRPr lang="id-ID" sz="4900" kern="1200" dirty="0"/>
        </a:p>
      </dsp:txBody>
      <dsp:txXfrm>
        <a:off x="2407468" y="3693535"/>
        <a:ext cx="5275164" cy="3165098"/>
      </dsp:txXfrm>
    </dsp:sp>
    <dsp:sp modelId="{340BDFF6-0580-4019-BA3D-843533B62ED7}">
      <dsp:nvSpPr>
        <dsp:cNvPr id="0" name=""/>
        <dsp:cNvSpPr/>
      </dsp:nvSpPr>
      <dsp:spPr>
        <a:xfrm>
          <a:off x="8278252" y="3644286"/>
          <a:ext cx="5275164" cy="3165098"/>
        </a:xfrm>
        <a:prstGeom prst="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900" kern="1200" dirty="0" smtClean="0"/>
            <a:t>Tidak memerlukan Bukti Dukung Lembaga Keuangan</a:t>
          </a:r>
          <a:endParaRPr lang="id-ID" sz="4900" kern="1200" dirty="0"/>
        </a:p>
      </dsp:txBody>
      <dsp:txXfrm>
        <a:off x="8278252" y="3644286"/>
        <a:ext cx="5275164" cy="31650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924800" cy="515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0358438" y="0"/>
            <a:ext cx="7924800" cy="515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2CFD41-E9ED-4712-A349-8AA3C409FB79}" type="datetimeFigureOut">
              <a:rPr lang="id-ID" smtClean="0"/>
              <a:t>11/01/2023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057900" y="1285875"/>
            <a:ext cx="6172200" cy="3471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828800" y="4951413"/>
            <a:ext cx="14630400" cy="4049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71063"/>
            <a:ext cx="7924800" cy="515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0358438" y="9771063"/>
            <a:ext cx="7924800" cy="515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503F54-750A-4174-AC3F-3151780B1B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76539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C8C86-8BC7-4959-8EF2-D858F3E08131}" type="slidenum">
              <a:rPr lang="id-ID" smtClean="0">
                <a:solidFill>
                  <a:prstClr val="black"/>
                </a:solidFill>
              </a:rPr>
              <a:pPr/>
              <a:t>10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4763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C8C86-8BC7-4959-8EF2-D858F3E08131}" type="slidenum">
              <a:rPr lang="id-ID" smtClean="0">
                <a:solidFill>
                  <a:prstClr val="black"/>
                </a:solidFill>
              </a:rPr>
              <a:pPr/>
              <a:t>12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468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81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51750" y="651750"/>
            <a:ext cx="16970375" cy="8973185"/>
          </a:xfrm>
          <a:custGeom>
            <a:avLst/>
            <a:gdLst/>
            <a:ahLst/>
            <a:cxnLst/>
            <a:rect l="l" t="t" r="r" b="b"/>
            <a:pathLst>
              <a:path w="16970375" h="8973185">
                <a:moveTo>
                  <a:pt x="16703134" y="8972966"/>
                </a:moveTo>
                <a:lnTo>
                  <a:pt x="281364" y="8972966"/>
                </a:lnTo>
                <a:lnTo>
                  <a:pt x="277489" y="8972233"/>
                </a:lnTo>
                <a:lnTo>
                  <a:pt x="235139" y="8958675"/>
                </a:lnTo>
                <a:lnTo>
                  <a:pt x="195169" y="8940298"/>
                </a:lnTo>
                <a:lnTo>
                  <a:pt x="157926" y="8917450"/>
                </a:lnTo>
                <a:lnTo>
                  <a:pt x="123759" y="8890481"/>
                </a:lnTo>
                <a:lnTo>
                  <a:pt x="93017" y="8859738"/>
                </a:lnTo>
                <a:lnTo>
                  <a:pt x="66047" y="8825571"/>
                </a:lnTo>
                <a:lnTo>
                  <a:pt x="43200" y="8788328"/>
                </a:lnTo>
                <a:lnTo>
                  <a:pt x="24822" y="8748358"/>
                </a:lnTo>
                <a:lnTo>
                  <a:pt x="11264" y="8706009"/>
                </a:lnTo>
                <a:lnTo>
                  <a:pt x="2874" y="8661630"/>
                </a:lnTo>
                <a:lnTo>
                  <a:pt x="0" y="8615569"/>
                </a:lnTo>
                <a:lnTo>
                  <a:pt x="0" y="367929"/>
                </a:lnTo>
                <a:lnTo>
                  <a:pt x="2874" y="321868"/>
                </a:lnTo>
                <a:lnTo>
                  <a:pt x="11264" y="277489"/>
                </a:lnTo>
                <a:lnTo>
                  <a:pt x="24822" y="235139"/>
                </a:lnTo>
                <a:lnTo>
                  <a:pt x="43200" y="195169"/>
                </a:lnTo>
                <a:lnTo>
                  <a:pt x="66047" y="157926"/>
                </a:lnTo>
                <a:lnTo>
                  <a:pt x="93017" y="123759"/>
                </a:lnTo>
                <a:lnTo>
                  <a:pt x="123759" y="93017"/>
                </a:lnTo>
                <a:lnTo>
                  <a:pt x="157926" y="66047"/>
                </a:lnTo>
                <a:lnTo>
                  <a:pt x="195169" y="43200"/>
                </a:lnTo>
                <a:lnTo>
                  <a:pt x="235139" y="24822"/>
                </a:lnTo>
                <a:lnTo>
                  <a:pt x="277489" y="11264"/>
                </a:lnTo>
                <a:lnTo>
                  <a:pt x="321868" y="2874"/>
                </a:lnTo>
                <a:lnTo>
                  <a:pt x="367929" y="0"/>
                </a:lnTo>
                <a:lnTo>
                  <a:pt x="16616570" y="0"/>
                </a:lnTo>
                <a:lnTo>
                  <a:pt x="16662630" y="2874"/>
                </a:lnTo>
                <a:lnTo>
                  <a:pt x="16707009" y="11264"/>
                </a:lnTo>
                <a:lnTo>
                  <a:pt x="16749357" y="24822"/>
                </a:lnTo>
                <a:lnTo>
                  <a:pt x="16789327" y="43200"/>
                </a:lnTo>
                <a:lnTo>
                  <a:pt x="16826570" y="66047"/>
                </a:lnTo>
                <a:lnTo>
                  <a:pt x="16860737" y="93017"/>
                </a:lnTo>
                <a:lnTo>
                  <a:pt x="16891480" y="123759"/>
                </a:lnTo>
                <a:lnTo>
                  <a:pt x="16918449" y="157926"/>
                </a:lnTo>
                <a:lnTo>
                  <a:pt x="16941296" y="195169"/>
                </a:lnTo>
                <a:lnTo>
                  <a:pt x="16959674" y="235139"/>
                </a:lnTo>
                <a:lnTo>
                  <a:pt x="16969793" y="266749"/>
                </a:lnTo>
                <a:lnTo>
                  <a:pt x="16969793" y="8716748"/>
                </a:lnTo>
                <a:lnTo>
                  <a:pt x="16941296" y="8788328"/>
                </a:lnTo>
                <a:lnTo>
                  <a:pt x="16918449" y="8825571"/>
                </a:lnTo>
                <a:lnTo>
                  <a:pt x="16891480" y="8859738"/>
                </a:lnTo>
                <a:lnTo>
                  <a:pt x="16860737" y="8890481"/>
                </a:lnTo>
                <a:lnTo>
                  <a:pt x="16826570" y="8917450"/>
                </a:lnTo>
                <a:lnTo>
                  <a:pt x="16789327" y="8940298"/>
                </a:lnTo>
                <a:lnTo>
                  <a:pt x="16749357" y="8958675"/>
                </a:lnTo>
                <a:lnTo>
                  <a:pt x="16707009" y="8972233"/>
                </a:lnTo>
                <a:lnTo>
                  <a:pt x="16703134" y="897296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656512" y="1606329"/>
            <a:ext cx="16974185" cy="0"/>
          </a:xfrm>
          <a:custGeom>
            <a:avLst/>
            <a:gdLst/>
            <a:ahLst/>
            <a:cxnLst/>
            <a:rect l="l" t="t" r="r" b="b"/>
            <a:pathLst>
              <a:path w="16974185">
                <a:moveTo>
                  <a:pt x="0" y="0"/>
                </a:moveTo>
                <a:lnTo>
                  <a:pt x="16973634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91698" y="1028562"/>
            <a:ext cx="217277" cy="217277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31567" y="1028562"/>
            <a:ext cx="217277" cy="21727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71437" y="1028562"/>
            <a:ext cx="217277" cy="21727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638171" y="4198863"/>
            <a:ext cx="11011656" cy="124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0" b="1" i="0">
                <a:solidFill>
                  <a:srgbClr val="171717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1/11/2023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5B6E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rgbClr val="171717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1/11/2023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rgbClr val="171717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1/11/2023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D5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rgbClr val="171717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1/11/2023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81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1/11/2023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1/11/2023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51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1/11/2023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354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1/11/2023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130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1/11/2023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601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1/11/2023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601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2857502"/>
            <a:ext cx="15087600" cy="3890963"/>
          </a:xfrm>
        </p:spPr>
        <p:txBody>
          <a:bodyPr anchor="b"/>
          <a:lstStyle>
            <a:lvl1pPr>
              <a:defRPr sz="99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6858000"/>
            <a:ext cx="12923520" cy="1600200"/>
          </a:xfrm>
        </p:spPr>
        <p:txBody>
          <a:bodyPr anchor="t">
            <a:normAutofit/>
          </a:bodyPr>
          <a:lstStyle>
            <a:lvl1pPr marL="0" indent="0" algn="l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29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800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86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2461A-250E-4A29-9E9B-599CA3838FA1}" type="datetime1">
              <a:rPr lang="en-US" smtClean="0">
                <a:solidFill>
                  <a:srgbClr val="DFDCB7"/>
                </a:solidFill>
              </a:rPr>
              <a:pPr/>
              <a:t>1/11/2023</a:t>
            </a:fld>
            <a:endParaRPr lang="en-US" dirty="0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 bwMode="hidden">
          <a:xfrm>
            <a:off x="-3" y="0"/>
            <a:ext cx="18288005" cy="10287000"/>
            <a:chOff x="-1" y="0"/>
            <a:chExt cx="12192002" cy="6858000"/>
          </a:xfrm>
        </p:grpSpPr>
        <p:cxnSp>
          <p:nvCxnSpPr>
            <p:cNvPr id="8" name="Straight Connector 7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Group 23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2" name="Straight Connector 41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7" name="Group 46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3" name="Straight Connector 52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8" name="Straight Connector 47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6" name="Straight Connector 25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1" name="Group 30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7" name="Straight Connector 36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2" name="Straight Connector 31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8" name="Straight Connector 57"/>
          <p:cNvCxnSpPr/>
          <p:nvPr userDrawn="1"/>
        </p:nvCxnSpPr>
        <p:spPr>
          <a:xfrm>
            <a:off x="1943100" y="7941263"/>
            <a:ext cx="144018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316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4B5B-21A0-4192-BF4C-38187F1A68D8}" type="datetime1">
              <a:rPr lang="en-US" smtClean="0">
                <a:solidFill>
                  <a:srgbClr val="DFDCB7"/>
                </a:solidFill>
              </a:rPr>
              <a:pPr/>
              <a:t>1/11/2023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DFDCB7"/>
                </a:solidFill>
              </a:rPr>
              <a:t>Add a footer</a:t>
            </a:r>
            <a:endParaRPr lang="en-US" dirty="0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52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28" y="8229600"/>
            <a:ext cx="15319374" cy="1752600"/>
          </a:xfrm>
        </p:spPr>
        <p:txBody>
          <a:bodyPr anchor="t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4628" y="5779295"/>
            <a:ext cx="12271374" cy="2450307"/>
          </a:xfrm>
        </p:spPr>
        <p:txBody>
          <a:bodyPr anchor="b"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ADA4-35DF-4BD1-8C53-4246F035229A}" type="datetime1">
              <a:rPr lang="en-US" smtClean="0">
                <a:solidFill>
                  <a:srgbClr val="DFDCB7"/>
                </a:solidFill>
              </a:rPr>
              <a:pPr/>
              <a:t>1/11/2023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 bwMode="hidden">
          <a:xfrm>
            <a:off x="-3" y="0"/>
            <a:ext cx="18288005" cy="10287000"/>
            <a:chOff x="-1" y="0"/>
            <a:chExt cx="12192002" cy="6858000"/>
          </a:xfrm>
        </p:grpSpPr>
        <p:cxnSp>
          <p:nvCxnSpPr>
            <p:cNvPr id="8" name="Straight Connector 7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Group 23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2" name="Straight Connector 41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7" name="Group 46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3" name="Straight Connector 52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8" name="Straight Connector 47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6" name="Straight Connector 25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1" name="Group 30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7" name="Straight Connector 36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2" name="Straight Connector 31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8" name="Straight Connector 57"/>
          <p:cNvCxnSpPr/>
          <p:nvPr userDrawn="1"/>
        </p:nvCxnSpPr>
        <p:spPr>
          <a:xfrm>
            <a:off x="1943100" y="7941263"/>
            <a:ext cx="1440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316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2304288"/>
            <a:ext cx="7315200" cy="6885432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39200" y="2304288"/>
            <a:ext cx="7315200" cy="6885432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5CF7C-B333-48E1-A4A6-83A3C8B73AC0}" type="datetime1">
              <a:rPr lang="en-US" smtClean="0">
                <a:solidFill>
                  <a:srgbClr val="DFDCB7"/>
                </a:solidFill>
              </a:rPr>
              <a:pPr/>
              <a:t>1/11/2023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DFDCB7"/>
                </a:solidFill>
              </a:rPr>
              <a:t>Add a footer</a:t>
            </a:r>
            <a:endParaRPr lang="en-US" dirty="0">
              <a:solidFill>
                <a:srgbClr val="DFDCB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14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302670"/>
            <a:ext cx="7315200" cy="959643"/>
          </a:xfrm>
        </p:spPr>
        <p:txBody>
          <a:bodyPr anchor="b">
            <a:noAutofit/>
          </a:bodyPr>
          <a:lstStyle>
            <a:lvl1pPr marL="0" indent="0" algn="ctr">
              <a:buNone/>
              <a:defRPr sz="3000" b="1">
                <a:solidFill>
                  <a:schemeClr val="tx2"/>
                </a:solidFill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3262313"/>
            <a:ext cx="7315200" cy="5926932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839200" y="2302670"/>
            <a:ext cx="7315200" cy="959643"/>
          </a:xfrm>
        </p:spPr>
        <p:txBody>
          <a:bodyPr anchor="b">
            <a:noAutofit/>
          </a:bodyPr>
          <a:lstStyle>
            <a:lvl1pPr marL="0" indent="0" algn="ctr">
              <a:buNone/>
              <a:defRPr sz="3000" b="1">
                <a:solidFill>
                  <a:schemeClr val="tx2"/>
                </a:solidFill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839200" y="3262313"/>
            <a:ext cx="7315200" cy="5926932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0762-5CBF-4210-AB54-376B091119F8}" type="datetime1">
              <a:rPr lang="en-US" smtClean="0">
                <a:solidFill>
                  <a:srgbClr val="DFDCB7"/>
                </a:solidFill>
              </a:rPr>
              <a:pPr/>
              <a:t>1/11/2023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DFDCB7"/>
                </a:solidFill>
              </a:rPr>
              <a:t>Add a footer</a:t>
            </a:r>
            <a:endParaRPr lang="en-US" dirty="0">
              <a:solidFill>
                <a:srgbClr val="DFDCB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04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DB371-BF5F-4058-A212-1A908E4D2674}" type="datetime1">
              <a:rPr lang="en-US" smtClean="0">
                <a:solidFill>
                  <a:srgbClr val="DFDCB7"/>
                </a:solidFill>
              </a:rPr>
              <a:pPr/>
              <a:t>1/11/2023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DFDCB7"/>
                </a:solidFill>
              </a:rPr>
              <a:t>Add a footer</a:t>
            </a:r>
            <a:endParaRPr lang="en-US" dirty="0">
              <a:solidFill>
                <a:srgbClr val="DFDCB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09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083B-90AA-48CF-BAD5-00AA24D7F288}" type="datetime1">
              <a:rPr lang="en-US" smtClean="0">
                <a:solidFill>
                  <a:srgbClr val="DFDCB7"/>
                </a:solidFill>
              </a:rPr>
              <a:pPr/>
              <a:t>1/11/2023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DFDCB7"/>
                </a:solidFill>
              </a:rPr>
              <a:t>Add a footer</a:t>
            </a:r>
            <a:endParaRPr lang="en-US" dirty="0">
              <a:solidFill>
                <a:srgbClr val="DFDCB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5" name="Group 4"/>
          <p:cNvGrpSpPr/>
          <p:nvPr userDrawn="1"/>
        </p:nvGrpSpPr>
        <p:grpSpPr bwMode="hidden">
          <a:xfrm>
            <a:off x="-3" y="0"/>
            <a:ext cx="18288005" cy="10287000"/>
            <a:chOff x="-1" y="0"/>
            <a:chExt cx="12192002" cy="6858000"/>
          </a:xfrm>
        </p:grpSpPr>
        <p:cxnSp>
          <p:nvCxnSpPr>
            <p:cNvPr id="6" name="Straight Connector 5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Group 21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0" name="Straight Connector 39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5" name="Group 44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1" name="Straight Connector 50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Connector 52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6" name="Straight Connector 45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Group 22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4" name="Straight Connector 23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9" name="Group 28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5" name="Straight Connector 34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Straight Connector 35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0" name="Straight Connector 29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27427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8243316"/>
            <a:ext cx="15544800" cy="891540"/>
          </a:xfrm>
        </p:spPr>
        <p:txBody>
          <a:bodyPr anchor="b"/>
          <a:lstStyle>
            <a:lvl1pPr algn="ctr">
              <a:defRPr sz="33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9144000"/>
            <a:ext cx="15544802" cy="9144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685800" indent="0">
              <a:buNone/>
              <a:defRPr sz="1800"/>
            </a:lvl2pPr>
            <a:lvl3pPr marL="1371600" indent="0">
              <a:buNone/>
              <a:defRPr sz="1500"/>
            </a:lvl3pPr>
            <a:lvl4pPr marL="2057400" indent="0">
              <a:buNone/>
              <a:defRPr sz="1350"/>
            </a:lvl4pPr>
            <a:lvl5pPr marL="2743200" indent="0">
              <a:buNone/>
              <a:defRPr sz="1350"/>
            </a:lvl5pPr>
            <a:lvl6pPr marL="3429000" indent="0">
              <a:buNone/>
              <a:defRPr sz="1350"/>
            </a:lvl6pPr>
            <a:lvl7pPr marL="4114800" indent="0">
              <a:buNone/>
              <a:defRPr sz="1350"/>
            </a:lvl7pPr>
            <a:lvl8pPr marL="4800600" indent="0">
              <a:buNone/>
              <a:defRPr sz="1350"/>
            </a:lvl8pPr>
            <a:lvl9pPr marL="5486400" indent="0">
              <a:buNone/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AF629-ECA2-4CF3-B790-9D9BDED98269}" type="datetime1">
              <a:rPr lang="en-US" smtClean="0">
                <a:solidFill>
                  <a:srgbClr val="DFDCB7"/>
                </a:solidFill>
              </a:rPr>
              <a:pPr/>
              <a:t>1/11/2023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DFDCB7"/>
                </a:solidFill>
              </a:rPr>
              <a:t>Add a footer</a:t>
            </a:r>
            <a:endParaRPr lang="en-US" dirty="0">
              <a:solidFill>
                <a:srgbClr val="DFDCB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571500"/>
            <a:ext cx="15544800" cy="74142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grpSp>
        <p:nvGrpSpPr>
          <p:cNvPr id="8" name="Group 7"/>
          <p:cNvGrpSpPr/>
          <p:nvPr userDrawn="1"/>
        </p:nvGrpSpPr>
        <p:grpSpPr bwMode="hidden">
          <a:xfrm>
            <a:off x="-3" y="0"/>
            <a:ext cx="18288005" cy="10287000"/>
            <a:chOff x="-1" y="0"/>
            <a:chExt cx="12192002" cy="6858000"/>
          </a:xfrm>
        </p:grpSpPr>
        <p:cxnSp>
          <p:nvCxnSpPr>
            <p:cNvPr id="10" name="Straight Connector 9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" name="Group 25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4" name="Straight Connector 43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9" name="Group 48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8" name="Straight Connector 27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3" name="Group 32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Connector 42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0" name="Rectangle 59"/>
          <p:cNvSpPr/>
          <p:nvPr userDrawn="1"/>
        </p:nvSpPr>
        <p:spPr>
          <a:xfrm>
            <a:off x="0" y="0"/>
            <a:ext cx="10972800" cy="10287000"/>
          </a:xfrm>
          <a:prstGeom prst="rect">
            <a:avLst/>
          </a:prstGeom>
          <a:gradFill>
            <a:gsLst>
              <a:gs pos="69000">
                <a:schemeClr val="bg1"/>
              </a:gs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solidFill>
                <a:srgbClr val="FFFFFF"/>
              </a:solidFill>
            </a:endParaRPr>
          </a:p>
        </p:txBody>
      </p:sp>
      <p:cxnSp>
        <p:nvCxnSpPr>
          <p:cNvPr id="61" name="Straight Connector 60"/>
          <p:cNvCxnSpPr/>
          <p:nvPr userDrawn="1"/>
        </p:nvCxnSpPr>
        <p:spPr>
          <a:xfrm>
            <a:off x="11884636" y="4343400"/>
            <a:ext cx="548896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011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8242917"/>
            <a:ext cx="15544800" cy="891939"/>
          </a:xfrm>
        </p:spPr>
        <p:txBody>
          <a:bodyPr anchor="b"/>
          <a:lstStyle>
            <a:lvl1pPr algn="ctr">
              <a:defRPr sz="33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6916400" cy="8229600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3504" y="9144000"/>
            <a:ext cx="15544800" cy="918972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685800" indent="0">
              <a:buNone/>
              <a:defRPr sz="1800"/>
            </a:lvl2pPr>
            <a:lvl3pPr marL="1371600" indent="0">
              <a:buNone/>
              <a:defRPr sz="1500"/>
            </a:lvl3pPr>
            <a:lvl4pPr marL="2057400" indent="0">
              <a:buNone/>
              <a:defRPr sz="1350"/>
            </a:lvl4pPr>
            <a:lvl5pPr marL="2743200" indent="0">
              <a:buNone/>
              <a:defRPr sz="1350"/>
            </a:lvl5pPr>
            <a:lvl6pPr marL="3429000" indent="0">
              <a:buNone/>
              <a:defRPr sz="1350"/>
            </a:lvl6pPr>
            <a:lvl7pPr marL="4114800" indent="0">
              <a:buNone/>
              <a:defRPr sz="1350"/>
            </a:lvl7pPr>
            <a:lvl8pPr marL="4800600" indent="0">
              <a:buNone/>
              <a:defRPr sz="1350"/>
            </a:lvl8pPr>
            <a:lvl9pPr marL="5486400" indent="0">
              <a:buNone/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F265-CA88-4C30-A9AD-02E6A5184734}" type="datetime1">
              <a:rPr lang="en-US" smtClean="0">
                <a:solidFill>
                  <a:srgbClr val="DFDCB7"/>
                </a:solidFill>
              </a:rPr>
              <a:pPr/>
              <a:t>1/11/2023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DFDCB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38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29A4-78C8-47AB-BA06-22CB45938951}" type="datetime1">
              <a:rPr lang="en-US" smtClean="0">
                <a:solidFill>
                  <a:srgbClr val="DFDCB7"/>
                </a:solidFill>
              </a:rPr>
              <a:pPr/>
              <a:t>1/11/2023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DFDCB7"/>
                </a:solidFill>
              </a:rPr>
              <a:t>Add a footer</a:t>
            </a:r>
            <a:endParaRPr lang="en-US" dirty="0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08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258800" y="411959"/>
            <a:ext cx="3505200" cy="8777288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11959"/>
            <a:ext cx="12039600" cy="87772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D4ACF-2D82-46F2-A8E9-23963AA34E86}" type="datetime1">
              <a:rPr lang="en-US" smtClean="0">
                <a:solidFill>
                  <a:srgbClr val="DFDCB7"/>
                </a:solidFill>
              </a:rPr>
              <a:pPr/>
              <a:t>1/11/2023</a:t>
            </a:fld>
            <a:endParaRPr lang="en-US">
              <a:solidFill>
                <a:srgbClr val="DFDCB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DFDCB7"/>
                </a:solidFill>
              </a:rPr>
              <a:t>Add a footer</a:t>
            </a:r>
            <a:endParaRPr lang="en-US" dirty="0">
              <a:solidFill>
                <a:srgbClr val="DFDCB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52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85294" y="509264"/>
            <a:ext cx="17359796" cy="108637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81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4059571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53506" y="5104121"/>
            <a:ext cx="12780987" cy="101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500" b="0" i="0">
                <a:solidFill>
                  <a:srgbClr val="171717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4400" y="2366010"/>
            <a:ext cx="1645920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1/11/2023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59979" y="447787"/>
            <a:ext cx="15568040" cy="27260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72143" y="3036193"/>
            <a:ext cx="14543713" cy="6136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1/11/2023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05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411957"/>
            <a:ext cx="15240000" cy="17145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400300"/>
            <a:ext cx="15240000" cy="7200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6916400" y="0"/>
            <a:ext cx="1371600" cy="10287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916400" y="8229600"/>
            <a:ext cx="1371600" cy="1028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063576" y="8473440"/>
            <a:ext cx="1097280" cy="59436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2700">
                <a:solidFill>
                  <a:srgbClr val="FFFFFF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5765643" y="5981700"/>
            <a:ext cx="3550922" cy="7315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bg2"/>
                </a:solidFill>
              </a:defRPr>
            </a:lvl1pPr>
          </a:lstStyle>
          <a:p>
            <a:r>
              <a:rPr lang="en-US" smtClean="0">
                <a:solidFill>
                  <a:srgbClr val="DFDCB7"/>
                </a:solidFill>
              </a:rPr>
              <a:t>Add a footer</a:t>
            </a:r>
            <a:endParaRPr lang="en-US" dirty="0">
              <a:solidFill>
                <a:srgbClr val="DFDCB7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5712304" y="2377440"/>
            <a:ext cx="3657599" cy="7315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bg2"/>
                </a:solidFill>
              </a:defRPr>
            </a:lvl1pPr>
          </a:lstStyle>
          <a:p>
            <a:fld id="{B51B2453-8663-4C69-AF73-9FD7B1DEC5D0}" type="datetime1">
              <a:rPr lang="en-US" smtClean="0">
                <a:solidFill>
                  <a:srgbClr val="DFDCB7"/>
                </a:solidFill>
              </a:rPr>
              <a:pPr/>
              <a:t>1/11/2023</a:t>
            </a:fld>
            <a:endParaRPr lang="en-US" dirty="0">
              <a:solidFill>
                <a:srgbClr val="DFDCB7"/>
              </a:solidFill>
            </a:endParaRPr>
          </a:p>
        </p:txBody>
      </p:sp>
      <p:grpSp>
        <p:nvGrpSpPr>
          <p:cNvPr id="9" name="Group 8"/>
          <p:cNvGrpSpPr/>
          <p:nvPr userDrawn="1"/>
        </p:nvGrpSpPr>
        <p:grpSpPr bwMode="hidden">
          <a:xfrm>
            <a:off x="-3" y="-293915"/>
            <a:ext cx="18288005" cy="10287000"/>
            <a:chOff x="-1" y="0"/>
            <a:chExt cx="12192002" cy="6858000"/>
          </a:xfrm>
        </p:grpSpPr>
        <p:cxnSp>
          <p:nvCxnSpPr>
            <p:cNvPr id="10" name="Straight Connector 9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" name="Group 25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4" name="Straight Connector 43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9" name="Group 48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8" name="Straight Connector 27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3" name="Group 32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Connector 42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60" name="Straight Connector 59"/>
          <p:cNvCxnSpPr/>
          <p:nvPr userDrawn="1"/>
        </p:nvCxnSpPr>
        <p:spPr>
          <a:xfrm>
            <a:off x="914400" y="9258300"/>
            <a:ext cx="16459200" cy="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9111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1371600" rtl="0" eaLnBrk="1" latinLnBrk="0" hangingPunct="1">
        <a:spcBef>
          <a:spcPct val="0"/>
        </a:spcBef>
        <a:buNone/>
        <a:defRPr sz="6900" kern="1200" cap="none" spc="-15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514350" indent="-342900" algn="l" defTabSz="13716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42900" algn="l" defTabSz="13716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508760" indent="-342900" algn="l" defTabSz="13716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342900" algn="l" defTabSz="13716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331720" indent="-342900" algn="l" defTabSz="13716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21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606040" indent="-274320" algn="l" defTabSz="13716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1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880360" indent="-274320" algn="l" defTabSz="13716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154680" indent="-274320" algn="l" defTabSz="13716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429000" indent="-274320" algn="l" defTabSz="13716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2.svg"/><Relationship Id="rId3" Type="http://schemas.openxmlformats.org/officeDocument/2006/relationships/image" Target="../media/image15.png"/><Relationship Id="rId7" Type="http://schemas.openxmlformats.org/officeDocument/2006/relationships/image" Target="../media/image16.svg"/><Relationship Id="rId12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0.svg"/><Relationship Id="rId5" Type="http://schemas.openxmlformats.org/officeDocument/2006/relationships/image" Target="../media/image16.jpg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svg"/><Relationship Id="rId1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5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14.png"/><Relationship Id="rId10" Type="http://schemas.microsoft.com/office/2007/relationships/diagramDrawing" Target="../diagrams/drawing1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5.png"/><Relationship Id="rId7" Type="http://schemas.openxmlformats.org/officeDocument/2006/relationships/image" Target="../media/image28.png"/><Relationship Id="rId12" Type="http://schemas.openxmlformats.org/officeDocument/2006/relationships/image" Target="../media/image3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g"/><Relationship Id="rId11" Type="http://schemas.openxmlformats.org/officeDocument/2006/relationships/image" Target="../media/image32.png"/><Relationship Id="rId5" Type="http://schemas.openxmlformats.org/officeDocument/2006/relationships/image" Target="../media/image21.png"/><Relationship Id="rId10" Type="http://schemas.openxmlformats.org/officeDocument/2006/relationships/image" Target="../media/image31.jpg"/><Relationship Id="rId4" Type="http://schemas.openxmlformats.org/officeDocument/2006/relationships/image" Target="../media/image3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siharka.menpan.go.id/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elhkpn.kpk.go.id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png"/><Relationship Id="rId5" Type="http://schemas.openxmlformats.org/officeDocument/2006/relationships/image" Target="../media/image48.png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50.png"/><Relationship Id="rId7" Type="http://schemas.openxmlformats.org/officeDocument/2006/relationships/diagramLayout" Target="../diagrams/layout2.xm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.xml"/><Relationship Id="rId6" Type="http://schemas.openxmlformats.org/officeDocument/2006/relationships/diagramData" Target="../diagrams/data2.xml"/><Relationship Id="rId5" Type="http://schemas.openxmlformats.org/officeDocument/2006/relationships/image" Target="../media/image51.png"/><Relationship Id="rId10" Type="http://schemas.microsoft.com/office/2007/relationships/diagramDrawing" Target="../diagrams/drawing2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3.png"/><Relationship Id="rId9" Type="http://schemas.microsoft.com/office/2007/relationships/diagramDrawing" Target="../diagrams/drawing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3.png"/><Relationship Id="rId7" Type="http://schemas.openxmlformats.org/officeDocument/2006/relationships/image" Target="../media/image27.sv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25.svg"/><Relationship Id="rId4" Type="http://schemas.openxmlformats.org/officeDocument/2006/relationships/image" Target="../media/image54.png"/><Relationship Id="rId9" Type="http://schemas.openxmlformats.org/officeDocument/2006/relationships/image" Target="../media/image29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0.png"/><Relationship Id="rId4" Type="http://schemas.openxmlformats.org/officeDocument/2006/relationships/image" Target="../media/image6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D558"/>
          </a:solidFill>
        </p:spPr>
        <p:txBody>
          <a:bodyPr wrap="square" lIns="0" tIns="0" rIns="0" bIns="0" rtlCol="0"/>
          <a:lstStyle/>
          <a:p>
            <a:endParaRPr sz="1600"/>
          </a:p>
        </p:txBody>
      </p:sp>
      <p:grpSp>
        <p:nvGrpSpPr>
          <p:cNvPr id="3" name="object 3"/>
          <p:cNvGrpSpPr/>
          <p:nvPr/>
        </p:nvGrpSpPr>
        <p:grpSpPr>
          <a:xfrm>
            <a:off x="693426" y="752192"/>
            <a:ext cx="16978947" cy="8973185"/>
            <a:chOff x="651750" y="651750"/>
            <a:chExt cx="16978947" cy="8973185"/>
          </a:xfrm>
        </p:grpSpPr>
        <p:sp>
          <p:nvSpPr>
            <p:cNvPr id="4" name="object 4"/>
            <p:cNvSpPr/>
            <p:nvPr/>
          </p:nvSpPr>
          <p:spPr>
            <a:xfrm>
              <a:off x="651750" y="651750"/>
              <a:ext cx="16970375" cy="8973185"/>
            </a:xfrm>
            <a:custGeom>
              <a:avLst/>
              <a:gdLst/>
              <a:ahLst/>
              <a:cxnLst/>
              <a:rect l="l" t="t" r="r" b="b"/>
              <a:pathLst>
                <a:path w="16970375" h="8973185">
                  <a:moveTo>
                    <a:pt x="16703134" y="8972966"/>
                  </a:moveTo>
                  <a:lnTo>
                    <a:pt x="281364" y="8972966"/>
                  </a:lnTo>
                  <a:lnTo>
                    <a:pt x="277489" y="8972233"/>
                  </a:lnTo>
                  <a:lnTo>
                    <a:pt x="235139" y="8958675"/>
                  </a:lnTo>
                  <a:lnTo>
                    <a:pt x="195169" y="8940298"/>
                  </a:lnTo>
                  <a:lnTo>
                    <a:pt x="157926" y="8917450"/>
                  </a:lnTo>
                  <a:lnTo>
                    <a:pt x="123759" y="8890481"/>
                  </a:lnTo>
                  <a:lnTo>
                    <a:pt x="93017" y="8859738"/>
                  </a:lnTo>
                  <a:lnTo>
                    <a:pt x="66047" y="8825571"/>
                  </a:lnTo>
                  <a:lnTo>
                    <a:pt x="43200" y="8788328"/>
                  </a:lnTo>
                  <a:lnTo>
                    <a:pt x="24822" y="8748358"/>
                  </a:lnTo>
                  <a:lnTo>
                    <a:pt x="11264" y="8706009"/>
                  </a:lnTo>
                  <a:lnTo>
                    <a:pt x="2874" y="8661630"/>
                  </a:lnTo>
                  <a:lnTo>
                    <a:pt x="0" y="8615569"/>
                  </a:lnTo>
                  <a:lnTo>
                    <a:pt x="0" y="367929"/>
                  </a:lnTo>
                  <a:lnTo>
                    <a:pt x="2874" y="321868"/>
                  </a:lnTo>
                  <a:lnTo>
                    <a:pt x="11264" y="277489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7" y="123759"/>
                  </a:lnTo>
                  <a:lnTo>
                    <a:pt x="123759" y="93017"/>
                  </a:lnTo>
                  <a:lnTo>
                    <a:pt x="157926" y="66047"/>
                  </a:lnTo>
                  <a:lnTo>
                    <a:pt x="195169" y="43200"/>
                  </a:lnTo>
                  <a:lnTo>
                    <a:pt x="235139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9" y="0"/>
                  </a:lnTo>
                  <a:lnTo>
                    <a:pt x="16616570" y="0"/>
                  </a:lnTo>
                  <a:lnTo>
                    <a:pt x="16662630" y="2874"/>
                  </a:lnTo>
                  <a:lnTo>
                    <a:pt x="16707009" y="11264"/>
                  </a:lnTo>
                  <a:lnTo>
                    <a:pt x="16749357" y="24822"/>
                  </a:lnTo>
                  <a:lnTo>
                    <a:pt x="16789327" y="43200"/>
                  </a:lnTo>
                  <a:lnTo>
                    <a:pt x="16826570" y="66047"/>
                  </a:lnTo>
                  <a:lnTo>
                    <a:pt x="16860737" y="93017"/>
                  </a:lnTo>
                  <a:lnTo>
                    <a:pt x="16891480" y="123759"/>
                  </a:lnTo>
                  <a:lnTo>
                    <a:pt x="16918449" y="157926"/>
                  </a:lnTo>
                  <a:lnTo>
                    <a:pt x="16941296" y="195169"/>
                  </a:lnTo>
                  <a:lnTo>
                    <a:pt x="16959674" y="235139"/>
                  </a:lnTo>
                  <a:lnTo>
                    <a:pt x="16969793" y="266749"/>
                  </a:lnTo>
                  <a:lnTo>
                    <a:pt x="16969793" y="8716748"/>
                  </a:lnTo>
                  <a:lnTo>
                    <a:pt x="16941296" y="8788328"/>
                  </a:lnTo>
                  <a:lnTo>
                    <a:pt x="16918449" y="8825571"/>
                  </a:lnTo>
                  <a:lnTo>
                    <a:pt x="16891480" y="8859738"/>
                  </a:lnTo>
                  <a:lnTo>
                    <a:pt x="16860737" y="8890481"/>
                  </a:lnTo>
                  <a:lnTo>
                    <a:pt x="16826570" y="8917450"/>
                  </a:lnTo>
                  <a:lnTo>
                    <a:pt x="16789327" y="8940298"/>
                  </a:lnTo>
                  <a:lnTo>
                    <a:pt x="16749357" y="8958675"/>
                  </a:lnTo>
                  <a:lnTo>
                    <a:pt x="16707009" y="8972233"/>
                  </a:lnTo>
                  <a:lnTo>
                    <a:pt x="16703134" y="89729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56512" y="1606329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1698" y="1028562"/>
              <a:ext cx="217277" cy="21727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1567" y="1028562"/>
              <a:ext cx="217277" cy="21727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1437" y="1028562"/>
              <a:ext cx="217277" cy="217277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521399" y="1715037"/>
            <a:ext cx="9949266" cy="37061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id-ID" sz="8000" b="1" dirty="0">
                <a:solidFill>
                  <a:schemeClr val="accent1">
                    <a:lumMod val="75000"/>
                  </a:schemeClr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SOSIALISASI </a:t>
            </a:r>
            <a:r>
              <a:rPr lang="id-ID" sz="8000" b="1" dirty="0" smtClean="0">
                <a:solidFill>
                  <a:schemeClr val="accent1">
                    <a:lumMod val="75000"/>
                  </a:schemeClr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WAJIB LAPOR      </a:t>
            </a:r>
            <a:r>
              <a:rPr lang="id-ID" sz="8000" b="1" dirty="0">
                <a:solidFill>
                  <a:schemeClr val="accent1">
                    <a:lumMod val="75000"/>
                  </a:schemeClr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LHKPN &amp; LHKASN</a:t>
            </a:r>
            <a:endParaRPr sz="8000" b="1" dirty="0"/>
          </a:p>
        </p:txBody>
      </p:sp>
      <p:grpSp>
        <p:nvGrpSpPr>
          <p:cNvPr id="14" name="object 7"/>
          <p:cNvGrpSpPr/>
          <p:nvPr/>
        </p:nvGrpSpPr>
        <p:grpSpPr>
          <a:xfrm>
            <a:off x="651750" y="1622651"/>
            <a:ext cx="7579519" cy="8075259"/>
            <a:chOff x="0" y="1104355"/>
            <a:chExt cx="7579519" cy="8075259"/>
          </a:xfrm>
        </p:grpSpPr>
        <p:pic>
          <p:nvPicPr>
            <p:cNvPr id="15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1104355"/>
              <a:ext cx="7579519" cy="8075259"/>
            </a:xfrm>
            <a:prstGeom prst="rect">
              <a:avLst/>
            </a:prstGeom>
          </p:spPr>
        </p:pic>
        <p:pic>
          <p:nvPicPr>
            <p:cNvPr id="16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867" y="1661397"/>
              <a:ext cx="4837070" cy="6698084"/>
            </a:xfrm>
            <a:prstGeom prst="rect">
              <a:avLst/>
            </a:prstGeom>
          </p:spPr>
        </p:pic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462" y="3475491"/>
            <a:ext cx="4170218" cy="5540133"/>
          </a:xfrm>
          <a:prstGeom prst="rect">
            <a:avLst/>
          </a:prstGeom>
        </p:spPr>
      </p:pic>
      <p:pic>
        <p:nvPicPr>
          <p:cNvPr id="17" name="object 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532807" y="5538937"/>
            <a:ext cx="6086475" cy="284088"/>
          </a:xfrm>
          <a:prstGeom prst="rect">
            <a:avLst/>
          </a:prstGeom>
        </p:spPr>
      </p:pic>
      <p:sp>
        <p:nvSpPr>
          <p:cNvPr id="18" name="object 4"/>
          <p:cNvSpPr txBox="1"/>
          <p:nvPr/>
        </p:nvSpPr>
        <p:spPr>
          <a:xfrm>
            <a:off x="8809917" y="6292097"/>
            <a:ext cx="7246620" cy="1456808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>
              <a:lnSpc>
                <a:spcPts val="3300"/>
              </a:lnSpc>
              <a:spcBef>
                <a:spcPts val="259"/>
              </a:spcBef>
            </a:pPr>
            <a:r>
              <a:rPr sz="3200" spc="35" dirty="0" err="1" smtClean="0">
                <a:solidFill>
                  <a:prstClr val="black"/>
                </a:solidFill>
                <a:latin typeface="Trebuchet MS"/>
                <a:cs typeface="Trebuchet MS"/>
              </a:rPr>
              <a:t>Disampaikan</a:t>
            </a:r>
            <a:r>
              <a:rPr sz="3200" spc="35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35" dirty="0" err="1" smtClean="0">
                <a:solidFill>
                  <a:prstClr val="black"/>
                </a:solidFill>
                <a:latin typeface="Trebuchet MS"/>
                <a:cs typeface="Trebuchet MS"/>
              </a:rPr>
              <a:t>oleh</a:t>
            </a:r>
            <a:r>
              <a:rPr sz="3200" spc="35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</a:p>
          <a:p>
            <a:pPr marL="12700" marR="5080">
              <a:lnSpc>
                <a:spcPts val="3300"/>
              </a:lnSpc>
              <a:spcBef>
                <a:spcPts val="259"/>
              </a:spcBef>
              <a:spcAft>
                <a:spcPts val="600"/>
              </a:spcAft>
            </a:pPr>
            <a:r>
              <a:rPr sz="3200" spc="35" dirty="0" smtClean="0">
                <a:solidFill>
                  <a:prstClr val="black"/>
                </a:solidFill>
                <a:latin typeface="Trebuchet MS"/>
                <a:cs typeface="Trebuchet MS"/>
              </a:rPr>
              <a:t>SRI RAHAYUNINGSIH, SE, </a:t>
            </a:r>
            <a:r>
              <a:rPr sz="3200" spc="35" dirty="0" smtClean="0">
                <a:solidFill>
                  <a:prstClr val="black"/>
                </a:solidFill>
                <a:latin typeface="Trebuchet MS"/>
                <a:cs typeface="Trebuchet MS"/>
              </a:rPr>
              <a:t>MM</a:t>
            </a:r>
          </a:p>
          <a:p>
            <a:pPr marL="12700" marR="5080">
              <a:lnSpc>
                <a:spcPts val="3300"/>
              </a:lnSpc>
              <a:spcBef>
                <a:spcPts val="259"/>
              </a:spcBef>
            </a:pPr>
            <a:r>
              <a:rPr lang="x-none" sz="3200" spc="35" dirty="0" smtClean="0">
                <a:solidFill>
                  <a:prstClr val="black"/>
                </a:solidFill>
                <a:latin typeface="Trebuchet MS"/>
                <a:cs typeface="Trebuchet MS"/>
              </a:rPr>
              <a:t>INSPEKTORAT PROVINSI JAWA TENGAH</a:t>
            </a:r>
            <a:endParaRPr sz="3200" dirty="0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sp>
        <p:nvSpPr>
          <p:cNvPr id="19" name="object 4"/>
          <p:cNvSpPr txBox="1"/>
          <p:nvPr/>
        </p:nvSpPr>
        <p:spPr>
          <a:xfrm>
            <a:off x="8809917" y="8076356"/>
            <a:ext cx="5219700" cy="456534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>
              <a:lnSpc>
                <a:spcPts val="3300"/>
              </a:lnSpc>
              <a:spcBef>
                <a:spcPts val="259"/>
              </a:spcBef>
            </a:pPr>
            <a:r>
              <a:rPr sz="3200" spc="35" dirty="0" err="1" smtClean="0">
                <a:solidFill>
                  <a:prstClr val="black"/>
                </a:solidFill>
                <a:latin typeface="Trebuchet MS"/>
                <a:cs typeface="Trebuchet MS"/>
              </a:rPr>
              <a:t>Kebumen</a:t>
            </a:r>
            <a:r>
              <a:rPr sz="3200" spc="35" dirty="0" smtClean="0">
                <a:solidFill>
                  <a:prstClr val="black"/>
                </a:solidFill>
                <a:latin typeface="Trebuchet MS"/>
                <a:cs typeface="Trebuchet MS"/>
              </a:rPr>
              <a:t>, 12 </a:t>
            </a:r>
            <a:r>
              <a:rPr sz="3200" spc="35" dirty="0" err="1" smtClean="0">
                <a:solidFill>
                  <a:prstClr val="black"/>
                </a:solidFill>
                <a:latin typeface="Trebuchet MS"/>
                <a:cs typeface="Trebuchet MS"/>
              </a:rPr>
              <a:t>Januari</a:t>
            </a:r>
            <a:r>
              <a:rPr sz="3200" spc="35" dirty="0" smtClean="0">
                <a:solidFill>
                  <a:prstClr val="black"/>
                </a:solidFill>
                <a:latin typeface="Trebuchet MS"/>
                <a:cs typeface="Trebuchet MS"/>
              </a:rPr>
              <a:t> 2023</a:t>
            </a:r>
            <a:endParaRPr sz="3200" dirty="0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pic>
        <p:nvPicPr>
          <p:cNvPr id="20" name="Picture 9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09917" y="8549413"/>
            <a:ext cx="8590136" cy="848513"/>
          </a:xfrm>
          <a:prstGeom prst="rect">
            <a:avLst/>
          </a:prstGeom>
          <a:noFill/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BE4D16E6-7FA4-43CA-AC80-B5467A568E46}"/>
              </a:ext>
            </a:extLst>
          </p:cNvPr>
          <p:cNvGrpSpPr/>
          <p:nvPr/>
        </p:nvGrpSpPr>
        <p:grpSpPr>
          <a:xfrm>
            <a:off x="2118556" y="790141"/>
            <a:ext cx="2104466" cy="878681"/>
            <a:chOff x="858340" y="760241"/>
            <a:chExt cx="10475320" cy="4535653"/>
          </a:xfrm>
        </p:grpSpPr>
        <p:pic>
          <p:nvPicPr>
            <p:cNvPr id="22" name="Picture 2" descr="Logo BerAKHLAK">
              <a:extLst>
                <a:ext uri="{FF2B5EF4-FFF2-40B4-BE49-F238E27FC236}">
                  <a16:creationId xmlns:a16="http://schemas.microsoft.com/office/drawing/2014/main" xmlns="" id="{033C1D7D-4AB1-4BA4-8320-E67E9599097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3812"/>
            <a:stretch/>
          </p:blipFill>
          <p:spPr bwMode="auto">
            <a:xfrm>
              <a:off x="1165318" y="1897064"/>
              <a:ext cx="10168342" cy="25606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C175B353-6E78-42D5-BD91-F452393958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t="28237"/>
            <a:stretch/>
          </p:blipFill>
          <p:spPr>
            <a:xfrm>
              <a:off x="858340" y="760241"/>
              <a:ext cx="9480549" cy="4535653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7A4307B9-D2A9-4BC1-B721-9193D9F1A6C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1211" y="883596"/>
            <a:ext cx="1556916" cy="68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76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D55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657664" y="707642"/>
            <a:ext cx="17214215" cy="9041584"/>
            <a:chOff x="651750" y="651750"/>
            <a:chExt cx="17214215" cy="9041584"/>
          </a:xfrm>
        </p:grpSpPr>
        <p:sp>
          <p:nvSpPr>
            <p:cNvPr id="4" name="object 4"/>
            <p:cNvSpPr/>
            <p:nvPr/>
          </p:nvSpPr>
          <p:spPr>
            <a:xfrm>
              <a:off x="651750" y="651750"/>
              <a:ext cx="16970375" cy="8973185"/>
            </a:xfrm>
            <a:custGeom>
              <a:avLst/>
              <a:gdLst/>
              <a:ahLst/>
              <a:cxnLst/>
              <a:rect l="l" t="t" r="r" b="b"/>
              <a:pathLst>
                <a:path w="16970375" h="8973185">
                  <a:moveTo>
                    <a:pt x="16703134" y="8972966"/>
                  </a:moveTo>
                  <a:lnTo>
                    <a:pt x="281364" y="8972966"/>
                  </a:lnTo>
                  <a:lnTo>
                    <a:pt x="277489" y="8972233"/>
                  </a:lnTo>
                  <a:lnTo>
                    <a:pt x="235139" y="8958675"/>
                  </a:lnTo>
                  <a:lnTo>
                    <a:pt x="195169" y="8940298"/>
                  </a:lnTo>
                  <a:lnTo>
                    <a:pt x="157926" y="8917450"/>
                  </a:lnTo>
                  <a:lnTo>
                    <a:pt x="123759" y="8890481"/>
                  </a:lnTo>
                  <a:lnTo>
                    <a:pt x="93017" y="8859738"/>
                  </a:lnTo>
                  <a:lnTo>
                    <a:pt x="66047" y="8825571"/>
                  </a:lnTo>
                  <a:lnTo>
                    <a:pt x="43200" y="8788328"/>
                  </a:lnTo>
                  <a:lnTo>
                    <a:pt x="24822" y="8748358"/>
                  </a:lnTo>
                  <a:lnTo>
                    <a:pt x="11264" y="8706009"/>
                  </a:lnTo>
                  <a:lnTo>
                    <a:pt x="2874" y="8661630"/>
                  </a:lnTo>
                  <a:lnTo>
                    <a:pt x="0" y="8615569"/>
                  </a:lnTo>
                  <a:lnTo>
                    <a:pt x="0" y="367929"/>
                  </a:lnTo>
                  <a:lnTo>
                    <a:pt x="2874" y="321868"/>
                  </a:lnTo>
                  <a:lnTo>
                    <a:pt x="11264" y="277489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7" y="123759"/>
                  </a:lnTo>
                  <a:lnTo>
                    <a:pt x="123759" y="93017"/>
                  </a:lnTo>
                  <a:lnTo>
                    <a:pt x="157926" y="66047"/>
                  </a:lnTo>
                  <a:lnTo>
                    <a:pt x="195169" y="43200"/>
                  </a:lnTo>
                  <a:lnTo>
                    <a:pt x="235139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9" y="0"/>
                  </a:lnTo>
                  <a:lnTo>
                    <a:pt x="16616570" y="0"/>
                  </a:lnTo>
                  <a:lnTo>
                    <a:pt x="16662630" y="2874"/>
                  </a:lnTo>
                  <a:lnTo>
                    <a:pt x="16707009" y="11264"/>
                  </a:lnTo>
                  <a:lnTo>
                    <a:pt x="16749357" y="24822"/>
                  </a:lnTo>
                  <a:lnTo>
                    <a:pt x="16789327" y="43200"/>
                  </a:lnTo>
                  <a:lnTo>
                    <a:pt x="16826570" y="66047"/>
                  </a:lnTo>
                  <a:lnTo>
                    <a:pt x="16860737" y="93017"/>
                  </a:lnTo>
                  <a:lnTo>
                    <a:pt x="16891480" y="123759"/>
                  </a:lnTo>
                  <a:lnTo>
                    <a:pt x="16918449" y="157926"/>
                  </a:lnTo>
                  <a:lnTo>
                    <a:pt x="16941296" y="195169"/>
                  </a:lnTo>
                  <a:lnTo>
                    <a:pt x="16959674" y="235139"/>
                  </a:lnTo>
                  <a:lnTo>
                    <a:pt x="16969793" y="266749"/>
                  </a:lnTo>
                  <a:lnTo>
                    <a:pt x="16969793" y="8716748"/>
                  </a:lnTo>
                  <a:lnTo>
                    <a:pt x="16941296" y="8788328"/>
                  </a:lnTo>
                  <a:lnTo>
                    <a:pt x="16918449" y="8825571"/>
                  </a:lnTo>
                  <a:lnTo>
                    <a:pt x="16891480" y="8859738"/>
                  </a:lnTo>
                  <a:lnTo>
                    <a:pt x="16860737" y="8890481"/>
                  </a:lnTo>
                  <a:lnTo>
                    <a:pt x="16826570" y="8917450"/>
                  </a:lnTo>
                  <a:lnTo>
                    <a:pt x="16789327" y="8940298"/>
                  </a:lnTo>
                  <a:lnTo>
                    <a:pt x="16749357" y="8958675"/>
                  </a:lnTo>
                  <a:lnTo>
                    <a:pt x="16707009" y="8972233"/>
                  </a:lnTo>
                  <a:lnTo>
                    <a:pt x="16703134" y="89729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56512" y="1606329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1698" y="1028562"/>
              <a:ext cx="217277" cy="21727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1567" y="1028562"/>
              <a:ext cx="217277" cy="21727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1437" y="1028562"/>
              <a:ext cx="217277" cy="21727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243652" y="3108106"/>
              <a:ext cx="5622313" cy="6585228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062266" y="-10315"/>
            <a:ext cx="8938474" cy="17254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5375"/>
              </a:lnSpc>
              <a:spcBef>
                <a:spcPts val="100"/>
              </a:spcBef>
            </a:pPr>
            <a:r>
              <a:rPr sz="8000" b="1" dirty="0" smtClean="0">
                <a:latin typeface="Perpetua Titling MT" panose="02020502060505020804" pitchFamily="18" charset="0"/>
              </a:rPr>
              <a:t>DASAR HUKUM</a:t>
            </a:r>
            <a:endParaRPr sz="8000" dirty="0">
              <a:latin typeface="Perpetua Titling MT" panose="02020502060505020804" pitchFamily="18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28601" y="1822995"/>
            <a:ext cx="12142247" cy="5831741"/>
            <a:chOff x="2053114" y="300664"/>
            <a:chExt cx="11070195" cy="5831740"/>
          </a:xfrm>
        </p:grpSpPr>
        <p:sp>
          <p:nvSpPr>
            <p:cNvPr id="14" name="Rectangle 13"/>
            <p:cNvSpPr/>
            <p:nvPr/>
          </p:nvSpPr>
          <p:spPr bwMode="auto">
            <a:xfrm>
              <a:off x="2053114" y="1895475"/>
              <a:ext cx="87312" cy="763588"/>
            </a:xfrm>
            <a:prstGeom prst="rect">
              <a:avLst/>
            </a:prstGeom>
            <a:solidFill>
              <a:srgbClr val="4AB628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24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15" name="TextBox 14"/>
            <p:cNvSpPr txBox="1"/>
            <p:nvPr/>
          </p:nvSpPr>
          <p:spPr bwMode="auto">
            <a:xfrm>
              <a:off x="4413467" y="300664"/>
              <a:ext cx="8675106" cy="2677655"/>
            </a:xfrm>
            <a:prstGeom prst="rect">
              <a:avLst/>
            </a:prstGeom>
            <a:noFill/>
          </p:spPr>
          <p:txBody>
            <a:bodyPr wrap="square" lIns="0" anchor="ctr">
              <a:spAutoFit/>
            </a:bodyPr>
            <a:lstStyle/>
            <a:p>
              <a:pPr marL="0" marR="0" lvl="0" indent="0" defTabSz="91435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UU No. 28 Tahun 1999 tentang Penyelenggara</a:t>
              </a:r>
              <a:r>
                <a:rPr kumimoji="0" lang="en-AU" sz="2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id-ID" sz="2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Negara yang Bersih dan Bebas dari KKN</a:t>
              </a:r>
              <a:r>
                <a:rPr kumimoji="0" 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;</a:t>
              </a:r>
              <a:endParaRPr kumimoji="0" lang="id-ID" sz="2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Arial"/>
              </a:endParaRPr>
            </a:p>
            <a:p>
              <a:pPr marL="0" marR="0" lvl="0" indent="0" defTabSz="91435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Arial"/>
              </a:endParaRPr>
            </a:p>
            <a:p>
              <a:pPr marL="0" marR="0" lvl="0" indent="0" defTabSz="91435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UU No. </a:t>
              </a:r>
              <a:r>
                <a:rPr kumimoji="0" lang="en-AU" alt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19</a:t>
              </a:r>
              <a:r>
                <a:rPr kumimoji="0" lang="id-ID" alt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Tahun 2</a:t>
              </a:r>
              <a:r>
                <a:rPr kumimoji="0" lang="en-AU" alt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019</a:t>
              </a:r>
              <a:r>
                <a:rPr kumimoji="0" lang="id-ID" alt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tentang</a:t>
              </a:r>
              <a:r>
                <a:rPr kumimoji="0" lang="en-AU" alt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AU" altLang="en-US" sz="28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Perubahan</a:t>
              </a:r>
              <a:r>
                <a:rPr kumimoji="0" lang="en-AU" alt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AU" altLang="en-US" sz="28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atas</a:t>
              </a:r>
              <a:r>
                <a:rPr kumimoji="0" lang="en-AU" alt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UU No. 30 </a:t>
              </a:r>
              <a:r>
                <a:rPr kumimoji="0" lang="en-AU" altLang="en-US" sz="28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Tahun</a:t>
              </a:r>
              <a:r>
                <a:rPr kumimoji="0" lang="en-AU" alt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AU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20</a:t>
              </a:r>
              <a:r>
                <a:rPr kumimoji="0" lang="id-ID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0</a:t>
              </a:r>
              <a:r>
                <a:rPr kumimoji="0" lang="en-AU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2 </a:t>
              </a:r>
              <a:r>
                <a:rPr kumimoji="0" lang="en-AU" altLang="en-US" sz="28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tentang</a:t>
              </a:r>
              <a:r>
                <a:rPr kumimoji="0" lang="id-ID" alt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Komisi Pemberantasan Tindak Pidana Korupsi</a:t>
              </a:r>
              <a:r>
                <a:rPr kumimoji="0" lang="en-US" alt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;</a:t>
              </a:r>
              <a:endParaRPr kumimoji="0" lang="id-ID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2053114" y="3005138"/>
              <a:ext cx="87313" cy="763587"/>
            </a:xfrm>
            <a:prstGeom prst="rect">
              <a:avLst/>
            </a:prstGeom>
            <a:solidFill>
              <a:srgbClr val="E6A4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24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17" name="TextBox 16"/>
            <p:cNvSpPr txBox="1">
              <a:spLocks noChangeArrowheads="1"/>
            </p:cNvSpPr>
            <p:nvPr/>
          </p:nvSpPr>
          <p:spPr bwMode="auto">
            <a:xfrm>
              <a:off x="4448289" y="3151350"/>
              <a:ext cx="8675020" cy="8679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just" defTabSz="1625478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Peraturan</a:t>
              </a: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Pemerintah</a:t>
              </a: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Republik</a:t>
              </a: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Indonesia (PP) </a:t>
              </a:r>
              <a:r>
                <a:rPr kumimoji="0" 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Nomor</a:t>
              </a: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94 </a:t>
              </a:r>
              <a:r>
                <a:rPr kumimoji="0" 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Tahun</a:t>
              </a: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2021 </a:t>
              </a:r>
              <a:r>
                <a:rPr kumimoji="0" 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tentang</a:t>
              </a: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Disiplin</a:t>
              </a: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Pegawai</a:t>
              </a: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Negeri</a:t>
              </a: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Sipil</a:t>
              </a: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;</a:t>
              </a: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2053114" y="4114800"/>
              <a:ext cx="79375" cy="763588"/>
            </a:xfrm>
            <a:prstGeom prst="rect">
              <a:avLst/>
            </a:prstGeom>
            <a:solidFill>
              <a:srgbClr val="FE0006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24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19" name="TextBox 42"/>
            <p:cNvSpPr txBox="1">
              <a:spLocks noChangeArrowheads="1"/>
            </p:cNvSpPr>
            <p:nvPr/>
          </p:nvSpPr>
          <p:spPr bwMode="auto">
            <a:xfrm>
              <a:off x="4434395" y="4316522"/>
              <a:ext cx="8474994" cy="1815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defTabSz="914354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alt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Peraturan</a:t>
              </a:r>
              <a:r>
                <a:rPr kumimoji="0" lang="en-US" alt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KPK No. 2 </a:t>
              </a:r>
              <a:r>
                <a:rPr kumimoji="0" lang="en-US" alt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Tahun</a:t>
              </a:r>
              <a:r>
                <a:rPr kumimoji="0" lang="en-US" alt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2020 </a:t>
              </a:r>
              <a:r>
                <a:rPr kumimoji="0" lang="id-ID" alt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tentang</a:t>
              </a:r>
              <a:r>
                <a:rPr kumimoji="0" lang="en-AU" alt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AU" alt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Perubahan</a:t>
              </a:r>
              <a:r>
                <a:rPr kumimoji="0" lang="en-AU" alt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AU" alt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atas</a:t>
              </a:r>
              <a:r>
                <a:rPr kumimoji="0" lang="en-AU" alt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AU" alt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Peraturan</a:t>
              </a:r>
              <a:r>
                <a:rPr kumimoji="0" lang="en-AU" alt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KPK No. 7 </a:t>
              </a:r>
              <a:r>
                <a:rPr kumimoji="0" lang="en-AU" alt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Tahun</a:t>
              </a:r>
              <a:r>
                <a:rPr kumimoji="0" lang="en-AU" alt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2016 </a:t>
              </a:r>
              <a:r>
                <a:rPr kumimoji="0" lang="en-AU" alt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tentang</a:t>
              </a:r>
              <a:r>
                <a:rPr kumimoji="0" lang="en-AU" alt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id-ID" alt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Tata Cara Pendaftaran, Pengumuman dan Pemeriksaan </a:t>
              </a:r>
              <a:r>
                <a:rPr kumimoji="0" lang="en-US" alt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Harta</a:t>
              </a:r>
              <a:r>
                <a:rPr kumimoji="0" lang="en-US" alt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altLang="en-US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Kekayaan</a:t>
              </a:r>
              <a:r>
                <a:rPr kumimoji="0" lang="en-US" alt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 PN;</a:t>
              </a:r>
              <a:endParaRPr kumimoji="0" lang="id-ID" alt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20" name="Rectangle 19"/>
            <p:cNvSpPr/>
            <p:nvPr/>
          </p:nvSpPr>
          <p:spPr bwMode="auto">
            <a:xfrm>
              <a:off x="2053114" y="5224463"/>
              <a:ext cx="82550" cy="762000"/>
            </a:xfrm>
            <a:prstGeom prst="rect">
              <a:avLst/>
            </a:prstGeom>
            <a:solidFill>
              <a:srgbClr val="006E7A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24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endParaRPr>
            </a:p>
          </p:txBody>
        </p:sp>
      </p:grpSp>
      <p:sp>
        <p:nvSpPr>
          <p:cNvPr id="22" name="TextBox 45"/>
          <p:cNvSpPr txBox="1">
            <a:spLocks noChangeArrowheads="1"/>
          </p:cNvSpPr>
          <p:nvPr/>
        </p:nvSpPr>
        <p:spPr bwMode="auto">
          <a:xfrm>
            <a:off x="2792904" y="8034069"/>
            <a:ext cx="10084896" cy="167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defTabSz="914354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Surat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Edaran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2015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Kewajiban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Laporan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Harta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Kekayaan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Aparatur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Sipil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Negara (LHKASN) Di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Instansi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id-ID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354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ID" altLang="en-US" sz="19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grpSp>
        <p:nvGrpSpPr>
          <p:cNvPr id="23" name="Group 7"/>
          <p:cNvGrpSpPr>
            <a:grpSpLocks/>
          </p:cNvGrpSpPr>
          <p:nvPr/>
        </p:nvGrpSpPr>
        <p:grpSpPr bwMode="auto">
          <a:xfrm>
            <a:off x="648959" y="2256189"/>
            <a:ext cx="1814131" cy="6192162"/>
            <a:chOff x="832217" y="815976"/>
            <a:chExt cx="1149350" cy="4802624"/>
          </a:xfrm>
        </p:grpSpPr>
        <p:sp>
          <p:nvSpPr>
            <p:cNvPr id="24" name="Freeform 89"/>
            <p:cNvSpPr>
              <a:spLocks/>
            </p:cNvSpPr>
            <p:nvPr/>
          </p:nvSpPr>
          <p:spPr bwMode="auto">
            <a:xfrm>
              <a:off x="1060817" y="815976"/>
              <a:ext cx="692150" cy="4802624"/>
            </a:xfrm>
            <a:custGeom>
              <a:avLst/>
              <a:gdLst>
                <a:gd name="T0" fmla="*/ 0 w 1748"/>
                <a:gd name="T1" fmla="*/ 2147483646 h 15225"/>
                <a:gd name="T2" fmla="*/ 2147483646 w 1748"/>
                <a:gd name="T3" fmla="*/ 0 h 15225"/>
                <a:gd name="T4" fmla="*/ 2147483646 w 1748"/>
                <a:gd name="T5" fmla="*/ 2147483646 h 15225"/>
                <a:gd name="T6" fmla="*/ 2147483646 w 1748"/>
                <a:gd name="T7" fmla="*/ 2147483646 h 15225"/>
                <a:gd name="T8" fmla="*/ 0 w 1748"/>
                <a:gd name="T9" fmla="*/ 2147483646 h 15225"/>
                <a:gd name="T10" fmla="*/ 0 w 1748"/>
                <a:gd name="T11" fmla="*/ 2147483646 h 152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48" h="15225">
                  <a:moveTo>
                    <a:pt x="0" y="260"/>
                  </a:moveTo>
                  <a:lnTo>
                    <a:pt x="874" y="0"/>
                  </a:lnTo>
                  <a:lnTo>
                    <a:pt x="1748" y="260"/>
                  </a:lnTo>
                  <a:lnTo>
                    <a:pt x="1748" y="15225"/>
                  </a:lnTo>
                  <a:lnTo>
                    <a:pt x="0" y="15225"/>
                  </a:lnTo>
                  <a:lnTo>
                    <a:pt x="0" y="260"/>
                  </a:lnTo>
                  <a:close/>
                </a:path>
              </a:pathLst>
            </a:custGeom>
            <a:solidFill>
              <a:srgbClr val="D2DA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2768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AU" sz="1900">
                <a:solidFill>
                  <a:prstClr val="black"/>
                </a:solidFill>
                <a:latin typeface="Arial" panose="020B0604020202020204" pitchFamily="34" charset="0"/>
                <a:cs typeface="Arial"/>
                <a:sym typeface="Arial"/>
              </a:endParaRPr>
            </a:p>
          </p:txBody>
        </p:sp>
        <p:grpSp>
          <p:nvGrpSpPr>
            <p:cNvPr id="25" name="Group 9"/>
            <p:cNvGrpSpPr>
              <a:grpSpLocks/>
            </p:cNvGrpSpPr>
            <p:nvPr/>
          </p:nvGrpSpPr>
          <p:grpSpPr bwMode="auto">
            <a:xfrm>
              <a:off x="832217" y="918421"/>
              <a:ext cx="1149350" cy="4528292"/>
              <a:chOff x="832217" y="918421"/>
              <a:chExt cx="1149350" cy="4528292"/>
            </a:xfrm>
          </p:grpSpPr>
          <p:sp>
            <p:nvSpPr>
              <p:cNvPr id="26" name="Freeform 104"/>
              <p:cNvSpPr>
                <a:spLocks/>
              </p:cNvSpPr>
              <p:nvPr/>
            </p:nvSpPr>
            <p:spPr bwMode="auto">
              <a:xfrm>
                <a:off x="832217" y="3402013"/>
                <a:ext cx="1149350" cy="939800"/>
              </a:xfrm>
              <a:custGeom>
                <a:avLst/>
                <a:gdLst>
                  <a:gd name="T0" fmla="*/ 0 w 2896"/>
                  <a:gd name="T1" fmla="*/ 2147483646 h 2365"/>
                  <a:gd name="T2" fmla="*/ 2147483646 w 2896"/>
                  <a:gd name="T3" fmla="*/ 2147483646 h 2365"/>
                  <a:gd name="T4" fmla="*/ 2147483646 w 2896"/>
                  <a:gd name="T5" fmla="*/ 2147483646 h 2365"/>
                  <a:gd name="T6" fmla="*/ 2147483646 w 2896"/>
                  <a:gd name="T7" fmla="*/ 0 h 2365"/>
                  <a:gd name="T8" fmla="*/ 2147483646 w 2896"/>
                  <a:gd name="T9" fmla="*/ 2147483646 h 2365"/>
                  <a:gd name="T10" fmla="*/ 0 w 2896"/>
                  <a:gd name="T11" fmla="*/ 0 h 2365"/>
                  <a:gd name="T12" fmla="*/ 0 w 2896"/>
                  <a:gd name="T13" fmla="*/ 2147483646 h 236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896" h="2365">
                    <a:moveTo>
                      <a:pt x="0" y="1935"/>
                    </a:moveTo>
                    <a:lnTo>
                      <a:pt x="1448" y="2365"/>
                    </a:lnTo>
                    <a:lnTo>
                      <a:pt x="2896" y="1935"/>
                    </a:lnTo>
                    <a:lnTo>
                      <a:pt x="2896" y="0"/>
                    </a:lnTo>
                    <a:lnTo>
                      <a:pt x="1448" y="430"/>
                    </a:lnTo>
                    <a:lnTo>
                      <a:pt x="0" y="0"/>
                    </a:lnTo>
                    <a:lnTo>
                      <a:pt x="0" y="1935"/>
                    </a:lnTo>
                    <a:close/>
                  </a:path>
                </a:pathLst>
              </a:custGeom>
              <a:solidFill>
                <a:srgbClr val="FE000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27" name="Freeform 75"/>
              <p:cNvSpPr>
                <a:spLocks/>
              </p:cNvSpPr>
              <p:nvPr/>
            </p:nvSpPr>
            <p:spPr bwMode="auto">
              <a:xfrm>
                <a:off x="832217" y="3235325"/>
                <a:ext cx="1149350" cy="338138"/>
              </a:xfrm>
              <a:custGeom>
                <a:avLst/>
                <a:gdLst>
                  <a:gd name="T0" fmla="*/ 2147483646 w 2896"/>
                  <a:gd name="T1" fmla="*/ 2147483646 h 850"/>
                  <a:gd name="T2" fmla="*/ 2147483646 w 2896"/>
                  <a:gd name="T3" fmla="*/ 0 h 850"/>
                  <a:gd name="T4" fmla="*/ 0 w 2896"/>
                  <a:gd name="T5" fmla="*/ 2147483646 h 850"/>
                  <a:gd name="T6" fmla="*/ 2147483646 w 2896"/>
                  <a:gd name="T7" fmla="*/ 2147483646 h 850"/>
                  <a:gd name="T8" fmla="*/ 2147483646 w 2896"/>
                  <a:gd name="T9" fmla="*/ 2147483646 h 8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896" h="850">
                    <a:moveTo>
                      <a:pt x="2896" y="420"/>
                    </a:moveTo>
                    <a:lnTo>
                      <a:pt x="1448" y="0"/>
                    </a:lnTo>
                    <a:lnTo>
                      <a:pt x="0" y="420"/>
                    </a:lnTo>
                    <a:lnTo>
                      <a:pt x="1448" y="850"/>
                    </a:lnTo>
                    <a:lnTo>
                      <a:pt x="2896" y="420"/>
                    </a:lnTo>
                    <a:close/>
                  </a:path>
                </a:pathLst>
              </a:custGeom>
              <a:solidFill>
                <a:srgbClr val="41B0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28" name="Freeform 74"/>
              <p:cNvSpPr>
                <a:spLocks/>
              </p:cNvSpPr>
              <p:nvPr/>
            </p:nvSpPr>
            <p:spPr bwMode="auto">
              <a:xfrm>
                <a:off x="832217" y="2130425"/>
                <a:ext cx="1149350" cy="338138"/>
              </a:xfrm>
              <a:custGeom>
                <a:avLst/>
                <a:gdLst>
                  <a:gd name="T0" fmla="*/ 2147483646 w 2896"/>
                  <a:gd name="T1" fmla="*/ 2147483646 h 850"/>
                  <a:gd name="T2" fmla="*/ 2147483646 w 2896"/>
                  <a:gd name="T3" fmla="*/ 0 h 850"/>
                  <a:gd name="T4" fmla="*/ 0 w 2896"/>
                  <a:gd name="T5" fmla="*/ 2147483646 h 850"/>
                  <a:gd name="T6" fmla="*/ 2147483646 w 2896"/>
                  <a:gd name="T7" fmla="*/ 2147483646 h 850"/>
                  <a:gd name="T8" fmla="*/ 2147483646 w 2896"/>
                  <a:gd name="T9" fmla="*/ 2147483646 h 8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896" h="850">
                    <a:moveTo>
                      <a:pt x="2896" y="421"/>
                    </a:moveTo>
                    <a:lnTo>
                      <a:pt x="1448" y="0"/>
                    </a:lnTo>
                    <a:lnTo>
                      <a:pt x="0" y="421"/>
                    </a:lnTo>
                    <a:lnTo>
                      <a:pt x="1448" y="850"/>
                    </a:lnTo>
                    <a:lnTo>
                      <a:pt x="2896" y="421"/>
                    </a:lnTo>
                    <a:close/>
                  </a:path>
                </a:pathLst>
              </a:custGeom>
              <a:solidFill>
                <a:srgbClr val="F9AB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29" name="Freeform 76"/>
              <p:cNvSpPr>
                <a:spLocks/>
              </p:cNvSpPr>
              <p:nvPr/>
            </p:nvSpPr>
            <p:spPr bwMode="auto">
              <a:xfrm>
                <a:off x="832217" y="4341813"/>
                <a:ext cx="1149350" cy="336550"/>
              </a:xfrm>
              <a:custGeom>
                <a:avLst/>
                <a:gdLst>
                  <a:gd name="T0" fmla="*/ 2147483646 w 2896"/>
                  <a:gd name="T1" fmla="*/ 2147483646 h 851"/>
                  <a:gd name="T2" fmla="*/ 2147483646 w 2896"/>
                  <a:gd name="T3" fmla="*/ 0 h 851"/>
                  <a:gd name="T4" fmla="*/ 0 w 2896"/>
                  <a:gd name="T5" fmla="*/ 2147483646 h 851"/>
                  <a:gd name="T6" fmla="*/ 2147483646 w 2896"/>
                  <a:gd name="T7" fmla="*/ 2147483646 h 851"/>
                  <a:gd name="T8" fmla="*/ 2147483646 w 2896"/>
                  <a:gd name="T9" fmla="*/ 2147483646 h 85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896" h="851">
                    <a:moveTo>
                      <a:pt x="2896" y="420"/>
                    </a:moveTo>
                    <a:lnTo>
                      <a:pt x="1448" y="0"/>
                    </a:lnTo>
                    <a:lnTo>
                      <a:pt x="0" y="420"/>
                    </a:lnTo>
                    <a:lnTo>
                      <a:pt x="1448" y="851"/>
                    </a:lnTo>
                    <a:lnTo>
                      <a:pt x="2896" y="420"/>
                    </a:lnTo>
                    <a:close/>
                  </a:path>
                </a:pathLst>
              </a:custGeom>
              <a:solidFill>
                <a:srgbClr val="4F6A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30" name="Freeform 78"/>
              <p:cNvSpPr>
                <a:spLocks/>
              </p:cNvSpPr>
              <p:nvPr/>
            </p:nvSpPr>
            <p:spPr bwMode="auto">
              <a:xfrm>
                <a:off x="832217" y="1025525"/>
                <a:ext cx="1149350" cy="336550"/>
              </a:xfrm>
              <a:custGeom>
                <a:avLst/>
                <a:gdLst>
                  <a:gd name="T0" fmla="*/ 2147483646 w 2896"/>
                  <a:gd name="T1" fmla="*/ 2147483646 h 850"/>
                  <a:gd name="T2" fmla="*/ 2147483646 w 2896"/>
                  <a:gd name="T3" fmla="*/ 0 h 850"/>
                  <a:gd name="T4" fmla="*/ 0 w 2896"/>
                  <a:gd name="T5" fmla="*/ 2147483646 h 850"/>
                  <a:gd name="T6" fmla="*/ 2147483646 w 2896"/>
                  <a:gd name="T7" fmla="*/ 2147483646 h 850"/>
                  <a:gd name="T8" fmla="*/ 2147483646 w 2896"/>
                  <a:gd name="T9" fmla="*/ 2147483646 h 8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896" h="850">
                    <a:moveTo>
                      <a:pt x="2896" y="421"/>
                    </a:moveTo>
                    <a:lnTo>
                      <a:pt x="1448" y="0"/>
                    </a:lnTo>
                    <a:lnTo>
                      <a:pt x="0" y="421"/>
                    </a:lnTo>
                    <a:lnTo>
                      <a:pt x="1448" y="850"/>
                    </a:lnTo>
                    <a:lnTo>
                      <a:pt x="2896" y="421"/>
                    </a:lnTo>
                    <a:close/>
                  </a:path>
                </a:pathLst>
              </a:custGeom>
              <a:solidFill>
                <a:srgbClr val="6EB82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31" name="Freeform 92"/>
              <p:cNvSpPr>
                <a:spLocks/>
              </p:cNvSpPr>
              <p:nvPr/>
            </p:nvSpPr>
            <p:spPr bwMode="auto">
              <a:xfrm>
                <a:off x="1060817" y="4238625"/>
                <a:ext cx="346075" cy="439738"/>
              </a:xfrm>
              <a:custGeom>
                <a:avLst/>
                <a:gdLst>
                  <a:gd name="T0" fmla="*/ 2147483646 w 874"/>
                  <a:gd name="T1" fmla="*/ 2147483646 h 1111"/>
                  <a:gd name="T2" fmla="*/ 0 w 874"/>
                  <a:gd name="T3" fmla="*/ 2147483646 h 1111"/>
                  <a:gd name="T4" fmla="*/ 0 w 874"/>
                  <a:gd name="T5" fmla="*/ 0 h 1111"/>
                  <a:gd name="T6" fmla="*/ 2147483646 w 874"/>
                  <a:gd name="T7" fmla="*/ 2147483646 h 1111"/>
                  <a:gd name="T8" fmla="*/ 2147483646 w 874"/>
                  <a:gd name="T9" fmla="*/ 2147483646 h 11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74" h="1111">
                    <a:moveTo>
                      <a:pt x="874" y="1111"/>
                    </a:moveTo>
                    <a:lnTo>
                      <a:pt x="0" y="851"/>
                    </a:lnTo>
                    <a:lnTo>
                      <a:pt x="0" y="0"/>
                    </a:lnTo>
                    <a:lnTo>
                      <a:pt x="874" y="260"/>
                    </a:lnTo>
                    <a:lnTo>
                      <a:pt x="874" y="1111"/>
                    </a:lnTo>
                    <a:close/>
                  </a:path>
                </a:pathLst>
              </a:custGeom>
              <a:solidFill>
                <a:srgbClr val="DFE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32" name="Freeform 93"/>
              <p:cNvSpPr>
                <a:spLocks/>
              </p:cNvSpPr>
              <p:nvPr/>
            </p:nvSpPr>
            <p:spPr bwMode="auto">
              <a:xfrm>
                <a:off x="1060817" y="3132138"/>
                <a:ext cx="346075" cy="441325"/>
              </a:xfrm>
              <a:custGeom>
                <a:avLst/>
                <a:gdLst>
                  <a:gd name="T0" fmla="*/ 2147483646 w 874"/>
                  <a:gd name="T1" fmla="*/ 2147483646 h 1111"/>
                  <a:gd name="T2" fmla="*/ 0 w 874"/>
                  <a:gd name="T3" fmla="*/ 2147483646 h 1111"/>
                  <a:gd name="T4" fmla="*/ 0 w 874"/>
                  <a:gd name="T5" fmla="*/ 0 h 1111"/>
                  <a:gd name="T6" fmla="*/ 2147483646 w 874"/>
                  <a:gd name="T7" fmla="*/ 2147483646 h 1111"/>
                  <a:gd name="T8" fmla="*/ 2147483646 w 874"/>
                  <a:gd name="T9" fmla="*/ 2147483646 h 11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74" h="1111">
                    <a:moveTo>
                      <a:pt x="874" y="1111"/>
                    </a:moveTo>
                    <a:lnTo>
                      <a:pt x="0" y="852"/>
                    </a:lnTo>
                    <a:lnTo>
                      <a:pt x="0" y="0"/>
                    </a:lnTo>
                    <a:lnTo>
                      <a:pt x="874" y="261"/>
                    </a:lnTo>
                    <a:lnTo>
                      <a:pt x="874" y="1111"/>
                    </a:lnTo>
                    <a:close/>
                  </a:path>
                </a:pathLst>
              </a:custGeom>
              <a:solidFill>
                <a:srgbClr val="DFE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33" name="Freeform 94"/>
              <p:cNvSpPr>
                <a:spLocks/>
              </p:cNvSpPr>
              <p:nvPr/>
            </p:nvSpPr>
            <p:spPr bwMode="auto">
              <a:xfrm>
                <a:off x="1060817" y="2027238"/>
                <a:ext cx="346075" cy="441325"/>
              </a:xfrm>
              <a:custGeom>
                <a:avLst/>
                <a:gdLst>
                  <a:gd name="T0" fmla="*/ 2147483646 w 874"/>
                  <a:gd name="T1" fmla="*/ 2147483646 h 1110"/>
                  <a:gd name="T2" fmla="*/ 0 w 874"/>
                  <a:gd name="T3" fmla="*/ 2147483646 h 1110"/>
                  <a:gd name="T4" fmla="*/ 0 w 874"/>
                  <a:gd name="T5" fmla="*/ 0 h 1110"/>
                  <a:gd name="T6" fmla="*/ 2147483646 w 874"/>
                  <a:gd name="T7" fmla="*/ 2147483646 h 1110"/>
                  <a:gd name="T8" fmla="*/ 2147483646 w 874"/>
                  <a:gd name="T9" fmla="*/ 2147483646 h 11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74" h="1110">
                    <a:moveTo>
                      <a:pt x="874" y="1110"/>
                    </a:moveTo>
                    <a:lnTo>
                      <a:pt x="0" y="851"/>
                    </a:lnTo>
                    <a:lnTo>
                      <a:pt x="0" y="0"/>
                    </a:lnTo>
                    <a:lnTo>
                      <a:pt x="874" y="260"/>
                    </a:lnTo>
                    <a:lnTo>
                      <a:pt x="874" y="1110"/>
                    </a:lnTo>
                    <a:close/>
                  </a:path>
                </a:pathLst>
              </a:custGeom>
              <a:solidFill>
                <a:srgbClr val="DFE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34" name="Freeform 88"/>
              <p:cNvSpPr>
                <a:spLocks/>
              </p:cNvSpPr>
              <p:nvPr/>
            </p:nvSpPr>
            <p:spPr bwMode="auto">
              <a:xfrm>
                <a:off x="832217" y="1125538"/>
                <a:ext cx="228600" cy="134938"/>
              </a:xfrm>
              <a:custGeom>
                <a:avLst/>
                <a:gdLst>
                  <a:gd name="T0" fmla="*/ 2147483646 w 574"/>
                  <a:gd name="T1" fmla="*/ 2147483646 h 337"/>
                  <a:gd name="T2" fmla="*/ 0 w 574"/>
                  <a:gd name="T3" fmla="*/ 2147483646 h 337"/>
                  <a:gd name="T4" fmla="*/ 2147483646 w 574"/>
                  <a:gd name="T5" fmla="*/ 0 h 337"/>
                  <a:gd name="T6" fmla="*/ 2147483646 w 574"/>
                  <a:gd name="T7" fmla="*/ 2147483646 h 33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4" h="337">
                    <a:moveTo>
                      <a:pt x="574" y="337"/>
                    </a:moveTo>
                    <a:lnTo>
                      <a:pt x="0" y="167"/>
                    </a:lnTo>
                    <a:lnTo>
                      <a:pt x="574" y="0"/>
                    </a:lnTo>
                    <a:lnTo>
                      <a:pt x="574" y="337"/>
                    </a:lnTo>
                    <a:close/>
                  </a:path>
                </a:pathLst>
              </a:custGeom>
              <a:solidFill>
                <a:srgbClr val="3482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35" name="Freeform 96"/>
              <p:cNvSpPr>
                <a:spLocks/>
              </p:cNvSpPr>
              <p:nvPr/>
            </p:nvSpPr>
            <p:spPr bwMode="auto">
              <a:xfrm>
                <a:off x="832217" y="1192213"/>
                <a:ext cx="1149350" cy="938213"/>
              </a:xfrm>
              <a:custGeom>
                <a:avLst/>
                <a:gdLst>
                  <a:gd name="T0" fmla="*/ 0 w 2896"/>
                  <a:gd name="T1" fmla="*/ 2147483646 h 2365"/>
                  <a:gd name="T2" fmla="*/ 2147483646 w 2896"/>
                  <a:gd name="T3" fmla="*/ 2147483646 h 2365"/>
                  <a:gd name="T4" fmla="*/ 2147483646 w 2896"/>
                  <a:gd name="T5" fmla="*/ 2147483646 h 2365"/>
                  <a:gd name="T6" fmla="*/ 2147483646 w 2896"/>
                  <a:gd name="T7" fmla="*/ 0 h 2365"/>
                  <a:gd name="T8" fmla="*/ 2147483646 w 2896"/>
                  <a:gd name="T9" fmla="*/ 2147483646 h 2365"/>
                  <a:gd name="T10" fmla="*/ 0 w 2896"/>
                  <a:gd name="T11" fmla="*/ 0 h 2365"/>
                  <a:gd name="T12" fmla="*/ 0 w 2896"/>
                  <a:gd name="T13" fmla="*/ 2147483646 h 236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896" h="2365">
                    <a:moveTo>
                      <a:pt x="0" y="1934"/>
                    </a:moveTo>
                    <a:lnTo>
                      <a:pt x="1448" y="2365"/>
                    </a:lnTo>
                    <a:lnTo>
                      <a:pt x="2896" y="1934"/>
                    </a:lnTo>
                    <a:lnTo>
                      <a:pt x="2896" y="0"/>
                    </a:lnTo>
                    <a:lnTo>
                      <a:pt x="1448" y="429"/>
                    </a:lnTo>
                    <a:lnTo>
                      <a:pt x="0" y="0"/>
                    </a:lnTo>
                    <a:lnTo>
                      <a:pt x="0" y="1934"/>
                    </a:lnTo>
                    <a:close/>
                  </a:path>
                </a:pathLst>
              </a:custGeom>
              <a:solidFill>
                <a:srgbClr val="4AB6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36" name="Freeform 97"/>
              <p:cNvSpPr>
                <a:spLocks/>
              </p:cNvSpPr>
              <p:nvPr/>
            </p:nvSpPr>
            <p:spPr bwMode="auto">
              <a:xfrm>
                <a:off x="832217" y="1192213"/>
                <a:ext cx="574675" cy="938213"/>
              </a:xfrm>
              <a:custGeom>
                <a:avLst/>
                <a:gdLst>
                  <a:gd name="T0" fmla="*/ 2147483646 w 1448"/>
                  <a:gd name="T1" fmla="*/ 2147483646 h 2365"/>
                  <a:gd name="T2" fmla="*/ 2147483646 w 1448"/>
                  <a:gd name="T3" fmla="*/ 2147483646 h 2365"/>
                  <a:gd name="T4" fmla="*/ 2147483646 w 1448"/>
                  <a:gd name="T5" fmla="*/ 2147483646 h 2365"/>
                  <a:gd name="T6" fmla="*/ 0 w 1448"/>
                  <a:gd name="T7" fmla="*/ 2147483646 h 2365"/>
                  <a:gd name="T8" fmla="*/ 0 w 1448"/>
                  <a:gd name="T9" fmla="*/ 0 h 2365"/>
                  <a:gd name="T10" fmla="*/ 2147483646 w 1448"/>
                  <a:gd name="T11" fmla="*/ 2147483646 h 2365"/>
                  <a:gd name="T12" fmla="*/ 2147483646 w 1448"/>
                  <a:gd name="T13" fmla="*/ 2147483646 h 236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48" h="2365">
                    <a:moveTo>
                      <a:pt x="1448" y="2365"/>
                    </a:moveTo>
                    <a:lnTo>
                      <a:pt x="1448" y="2365"/>
                    </a:lnTo>
                    <a:lnTo>
                      <a:pt x="574" y="2105"/>
                    </a:lnTo>
                    <a:lnTo>
                      <a:pt x="0" y="1934"/>
                    </a:lnTo>
                    <a:lnTo>
                      <a:pt x="0" y="0"/>
                    </a:lnTo>
                    <a:lnTo>
                      <a:pt x="1448" y="429"/>
                    </a:lnTo>
                    <a:lnTo>
                      <a:pt x="1448" y="2365"/>
                    </a:lnTo>
                    <a:close/>
                  </a:path>
                </a:pathLst>
              </a:custGeom>
              <a:solidFill>
                <a:srgbClr val="8CE0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37" name="Freeform 87"/>
              <p:cNvSpPr>
                <a:spLocks/>
              </p:cNvSpPr>
              <p:nvPr/>
            </p:nvSpPr>
            <p:spPr bwMode="auto">
              <a:xfrm>
                <a:off x="1752967" y="1125538"/>
                <a:ext cx="228600" cy="134938"/>
              </a:xfrm>
              <a:custGeom>
                <a:avLst/>
                <a:gdLst>
                  <a:gd name="T0" fmla="*/ 0 w 574"/>
                  <a:gd name="T1" fmla="*/ 2147483646 h 337"/>
                  <a:gd name="T2" fmla="*/ 0 w 574"/>
                  <a:gd name="T3" fmla="*/ 0 h 337"/>
                  <a:gd name="T4" fmla="*/ 2147483646 w 574"/>
                  <a:gd name="T5" fmla="*/ 2147483646 h 337"/>
                  <a:gd name="T6" fmla="*/ 0 w 574"/>
                  <a:gd name="T7" fmla="*/ 2147483646 h 33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4" h="337">
                    <a:moveTo>
                      <a:pt x="0" y="337"/>
                    </a:moveTo>
                    <a:lnTo>
                      <a:pt x="0" y="0"/>
                    </a:lnTo>
                    <a:lnTo>
                      <a:pt x="574" y="167"/>
                    </a:lnTo>
                    <a:lnTo>
                      <a:pt x="0" y="337"/>
                    </a:lnTo>
                    <a:close/>
                  </a:path>
                </a:pathLst>
              </a:custGeom>
              <a:solidFill>
                <a:srgbClr val="3482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38" name="Freeform 79"/>
              <p:cNvSpPr>
                <a:spLocks/>
              </p:cNvSpPr>
              <p:nvPr/>
            </p:nvSpPr>
            <p:spPr bwMode="auto">
              <a:xfrm>
                <a:off x="1752967" y="2232025"/>
                <a:ext cx="228600" cy="133350"/>
              </a:xfrm>
              <a:custGeom>
                <a:avLst/>
                <a:gdLst>
                  <a:gd name="T0" fmla="*/ 0 w 574"/>
                  <a:gd name="T1" fmla="*/ 2147483646 h 337"/>
                  <a:gd name="T2" fmla="*/ 0 w 574"/>
                  <a:gd name="T3" fmla="*/ 0 h 337"/>
                  <a:gd name="T4" fmla="*/ 2147483646 w 574"/>
                  <a:gd name="T5" fmla="*/ 2147483646 h 337"/>
                  <a:gd name="T6" fmla="*/ 0 w 574"/>
                  <a:gd name="T7" fmla="*/ 2147483646 h 33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4" h="337">
                    <a:moveTo>
                      <a:pt x="0" y="337"/>
                    </a:moveTo>
                    <a:lnTo>
                      <a:pt x="0" y="0"/>
                    </a:lnTo>
                    <a:lnTo>
                      <a:pt x="574" y="167"/>
                    </a:lnTo>
                    <a:lnTo>
                      <a:pt x="0" y="337"/>
                    </a:lnTo>
                    <a:close/>
                  </a:path>
                </a:pathLst>
              </a:custGeom>
              <a:solidFill>
                <a:srgbClr val="8E6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39" name="Freeform 80"/>
              <p:cNvSpPr>
                <a:spLocks/>
              </p:cNvSpPr>
              <p:nvPr/>
            </p:nvSpPr>
            <p:spPr bwMode="auto">
              <a:xfrm>
                <a:off x="832217" y="2232025"/>
                <a:ext cx="228600" cy="133350"/>
              </a:xfrm>
              <a:custGeom>
                <a:avLst/>
                <a:gdLst>
                  <a:gd name="T0" fmla="*/ 2147483646 w 574"/>
                  <a:gd name="T1" fmla="*/ 2147483646 h 337"/>
                  <a:gd name="T2" fmla="*/ 0 w 574"/>
                  <a:gd name="T3" fmla="*/ 2147483646 h 337"/>
                  <a:gd name="T4" fmla="*/ 2147483646 w 574"/>
                  <a:gd name="T5" fmla="*/ 0 h 337"/>
                  <a:gd name="T6" fmla="*/ 2147483646 w 574"/>
                  <a:gd name="T7" fmla="*/ 2147483646 h 33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4" h="337">
                    <a:moveTo>
                      <a:pt x="574" y="337"/>
                    </a:moveTo>
                    <a:lnTo>
                      <a:pt x="0" y="167"/>
                    </a:lnTo>
                    <a:lnTo>
                      <a:pt x="574" y="0"/>
                    </a:lnTo>
                    <a:lnTo>
                      <a:pt x="574" y="337"/>
                    </a:lnTo>
                    <a:close/>
                  </a:path>
                </a:pathLst>
              </a:custGeom>
              <a:solidFill>
                <a:srgbClr val="8E6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40" name="Freeform 100"/>
              <p:cNvSpPr>
                <a:spLocks/>
              </p:cNvSpPr>
              <p:nvPr/>
            </p:nvSpPr>
            <p:spPr bwMode="auto">
              <a:xfrm>
                <a:off x="832217" y="2297113"/>
                <a:ext cx="1149350" cy="938213"/>
              </a:xfrm>
              <a:custGeom>
                <a:avLst/>
                <a:gdLst>
                  <a:gd name="T0" fmla="*/ 0 w 2896"/>
                  <a:gd name="T1" fmla="*/ 2147483646 h 2364"/>
                  <a:gd name="T2" fmla="*/ 2147483646 w 2896"/>
                  <a:gd name="T3" fmla="*/ 2147483646 h 2364"/>
                  <a:gd name="T4" fmla="*/ 2147483646 w 2896"/>
                  <a:gd name="T5" fmla="*/ 2147483646 h 2364"/>
                  <a:gd name="T6" fmla="*/ 2147483646 w 2896"/>
                  <a:gd name="T7" fmla="*/ 0 h 2364"/>
                  <a:gd name="T8" fmla="*/ 2147483646 w 2896"/>
                  <a:gd name="T9" fmla="*/ 2147483646 h 2364"/>
                  <a:gd name="T10" fmla="*/ 0 w 2896"/>
                  <a:gd name="T11" fmla="*/ 0 h 2364"/>
                  <a:gd name="T12" fmla="*/ 0 w 2896"/>
                  <a:gd name="T13" fmla="*/ 2147483646 h 236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896" h="2364">
                    <a:moveTo>
                      <a:pt x="0" y="1934"/>
                    </a:moveTo>
                    <a:lnTo>
                      <a:pt x="1448" y="2364"/>
                    </a:lnTo>
                    <a:lnTo>
                      <a:pt x="2896" y="1934"/>
                    </a:lnTo>
                    <a:lnTo>
                      <a:pt x="2896" y="0"/>
                    </a:lnTo>
                    <a:lnTo>
                      <a:pt x="1448" y="429"/>
                    </a:lnTo>
                    <a:lnTo>
                      <a:pt x="0" y="0"/>
                    </a:lnTo>
                    <a:lnTo>
                      <a:pt x="0" y="1934"/>
                    </a:lnTo>
                    <a:close/>
                  </a:path>
                </a:pathLst>
              </a:custGeom>
              <a:solidFill>
                <a:srgbClr val="E6A4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41" name="Freeform 101"/>
              <p:cNvSpPr>
                <a:spLocks/>
              </p:cNvSpPr>
              <p:nvPr/>
            </p:nvSpPr>
            <p:spPr bwMode="auto">
              <a:xfrm>
                <a:off x="832217" y="2297113"/>
                <a:ext cx="574675" cy="938213"/>
              </a:xfrm>
              <a:custGeom>
                <a:avLst/>
                <a:gdLst>
                  <a:gd name="T0" fmla="*/ 2147483646 w 1448"/>
                  <a:gd name="T1" fmla="*/ 2147483646 h 2364"/>
                  <a:gd name="T2" fmla="*/ 2147483646 w 1448"/>
                  <a:gd name="T3" fmla="*/ 2147483646 h 2364"/>
                  <a:gd name="T4" fmla="*/ 0 w 1448"/>
                  <a:gd name="T5" fmla="*/ 2147483646 h 2364"/>
                  <a:gd name="T6" fmla="*/ 0 w 1448"/>
                  <a:gd name="T7" fmla="*/ 0 h 2364"/>
                  <a:gd name="T8" fmla="*/ 2147483646 w 1448"/>
                  <a:gd name="T9" fmla="*/ 2147483646 h 2364"/>
                  <a:gd name="T10" fmla="*/ 2147483646 w 1448"/>
                  <a:gd name="T11" fmla="*/ 2147483646 h 236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448" h="2364">
                    <a:moveTo>
                      <a:pt x="1448" y="2364"/>
                    </a:moveTo>
                    <a:lnTo>
                      <a:pt x="1448" y="2364"/>
                    </a:lnTo>
                    <a:lnTo>
                      <a:pt x="0" y="1934"/>
                    </a:lnTo>
                    <a:lnTo>
                      <a:pt x="0" y="0"/>
                    </a:lnTo>
                    <a:lnTo>
                      <a:pt x="1448" y="429"/>
                    </a:lnTo>
                    <a:lnTo>
                      <a:pt x="1448" y="2364"/>
                    </a:lnTo>
                    <a:close/>
                  </a:path>
                </a:pathLst>
              </a:custGeom>
              <a:solidFill>
                <a:srgbClr val="FFB4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42" name="Freeform 81"/>
              <p:cNvSpPr>
                <a:spLocks/>
              </p:cNvSpPr>
              <p:nvPr/>
            </p:nvSpPr>
            <p:spPr bwMode="auto">
              <a:xfrm>
                <a:off x="1752967" y="3336925"/>
                <a:ext cx="228600" cy="133350"/>
              </a:xfrm>
              <a:custGeom>
                <a:avLst/>
                <a:gdLst>
                  <a:gd name="T0" fmla="*/ 0 w 574"/>
                  <a:gd name="T1" fmla="*/ 2147483646 h 337"/>
                  <a:gd name="T2" fmla="*/ 0 w 574"/>
                  <a:gd name="T3" fmla="*/ 0 h 337"/>
                  <a:gd name="T4" fmla="*/ 2147483646 w 574"/>
                  <a:gd name="T5" fmla="*/ 2147483646 h 337"/>
                  <a:gd name="T6" fmla="*/ 0 w 574"/>
                  <a:gd name="T7" fmla="*/ 2147483646 h 33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4" h="337">
                    <a:moveTo>
                      <a:pt x="0" y="337"/>
                    </a:moveTo>
                    <a:lnTo>
                      <a:pt x="0" y="0"/>
                    </a:lnTo>
                    <a:lnTo>
                      <a:pt x="574" y="166"/>
                    </a:lnTo>
                    <a:lnTo>
                      <a:pt x="0" y="337"/>
                    </a:lnTo>
                    <a:close/>
                  </a:path>
                </a:pathLst>
              </a:custGeom>
              <a:solidFill>
                <a:srgbClr val="9E3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43" name="Freeform 82"/>
              <p:cNvSpPr>
                <a:spLocks/>
              </p:cNvSpPr>
              <p:nvPr/>
            </p:nvSpPr>
            <p:spPr bwMode="auto">
              <a:xfrm>
                <a:off x="832217" y="3336925"/>
                <a:ext cx="228600" cy="133350"/>
              </a:xfrm>
              <a:custGeom>
                <a:avLst/>
                <a:gdLst>
                  <a:gd name="T0" fmla="*/ 2147483646 w 574"/>
                  <a:gd name="T1" fmla="*/ 2147483646 h 337"/>
                  <a:gd name="T2" fmla="*/ 0 w 574"/>
                  <a:gd name="T3" fmla="*/ 2147483646 h 337"/>
                  <a:gd name="T4" fmla="*/ 2147483646 w 574"/>
                  <a:gd name="T5" fmla="*/ 0 h 337"/>
                  <a:gd name="T6" fmla="*/ 2147483646 w 574"/>
                  <a:gd name="T7" fmla="*/ 2147483646 h 33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4" h="337">
                    <a:moveTo>
                      <a:pt x="574" y="337"/>
                    </a:moveTo>
                    <a:lnTo>
                      <a:pt x="0" y="166"/>
                    </a:lnTo>
                    <a:lnTo>
                      <a:pt x="574" y="0"/>
                    </a:lnTo>
                    <a:lnTo>
                      <a:pt x="574" y="337"/>
                    </a:lnTo>
                    <a:close/>
                  </a:path>
                </a:pathLst>
              </a:custGeom>
              <a:solidFill>
                <a:srgbClr val="9E32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44" name="Freeform 105"/>
              <p:cNvSpPr>
                <a:spLocks/>
              </p:cNvSpPr>
              <p:nvPr/>
            </p:nvSpPr>
            <p:spPr bwMode="auto">
              <a:xfrm>
                <a:off x="832217" y="3402013"/>
                <a:ext cx="574675" cy="939800"/>
              </a:xfrm>
              <a:custGeom>
                <a:avLst/>
                <a:gdLst>
                  <a:gd name="T0" fmla="*/ 2147483646 w 1448"/>
                  <a:gd name="T1" fmla="*/ 2147483646 h 2365"/>
                  <a:gd name="T2" fmla="*/ 2147483646 w 1448"/>
                  <a:gd name="T3" fmla="*/ 2147483646 h 2365"/>
                  <a:gd name="T4" fmla="*/ 2147483646 w 1448"/>
                  <a:gd name="T5" fmla="*/ 2147483646 h 2365"/>
                  <a:gd name="T6" fmla="*/ 0 w 1448"/>
                  <a:gd name="T7" fmla="*/ 2147483646 h 2365"/>
                  <a:gd name="T8" fmla="*/ 0 w 1448"/>
                  <a:gd name="T9" fmla="*/ 0 h 2365"/>
                  <a:gd name="T10" fmla="*/ 2147483646 w 1448"/>
                  <a:gd name="T11" fmla="*/ 2147483646 h 2365"/>
                  <a:gd name="T12" fmla="*/ 2147483646 w 1448"/>
                  <a:gd name="T13" fmla="*/ 2147483646 h 236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48" h="2365">
                    <a:moveTo>
                      <a:pt x="1448" y="2365"/>
                    </a:moveTo>
                    <a:lnTo>
                      <a:pt x="1448" y="2365"/>
                    </a:lnTo>
                    <a:lnTo>
                      <a:pt x="574" y="2105"/>
                    </a:lnTo>
                    <a:lnTo>
                      <a:pt x="0" y="1935"/>
                    </a:lnTo>
                    <a:lnTo>
                      <a:pt x="0" y="0"/>
                    </a:lnTo>
                    <a:lnTo>
                      <a:pt x="1448" y="430"/>
                    </a:lnTo>
                    <a:lnTo>
                      <a:pt x="1448" y="2365"/>
                    </a:lnTo>
                    <a:close/>
                  </a:path>
                </a:pathLst>
              </a:custGeom>
              <a:solidFill>
                <a:srgbClr val="FF5A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45" name="Freeform 83"/>
              <p:cNvSpPr>
                <a:spLocks/>
              </p:cNvSpPr>
              <p:nvPr/>
            </p:nvSpPr>
            <p:spPr bwMode="auto">
              <a:xfrm>
                <a:off x="1752967" y="4441825"/>
                <a:ext cx="228600" cy="134938"/>
              </a:xfrm>
              <a:custGeom>
                <a:avLst/>
                <a:gdLst>
                  <a:gd name="T0" fmla="*/ 0 w 574"/>
                  <a:gd name="T1" fmla="*/ 2147483646 h 337"/>
                  <a:gd name="T2" fmla="*/ 0 w 574"/>
                  <a:gd name="T3" fmla="*/ 0 h 337"/>
                  <a:gd name="T4" fmla="*/ 2147483646 w 574"/>
                  <a:gd name="T5" fmla="*/ 2147483646 h 337"/>
                  <a:gd name="T6" fmla="*/ 0 w 574"/>
                  <a:gd name="T7" fmla="*/ 2147483646 h 33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4" h="337">
                    <a:moveTo>
                      <a:pt x="0" y="337"/>
                    </a:moveTo>
                    <a:lnTo>
                      <a:pt x="0" y="0"/>
                    </a:lnTo>
                    <a:lnTo>
                      <a:pt x="574" y="166"/>
                    </a:lnTo>
                    <a:lnTo>
                      <a:pt x="0" y="337"/>
                    </a:lnTo>
                    <a:close/>
                  </a:path>
                </a:pathLst>
              </a:custGeom>
              <a:solidFill>
                <a:srgbClr val="003C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46" name="Freeform 84"/>
              <p:cNvSpPr>
                <a:spLocks/>
              </p:cNvSpPr>
              <p:nvPr/>
            </p:nvSpPr>
            <p:spPr bwMode="auto">
              <a:xfrm>
                <a:off x="832217" y="4441825"/>
                <a:ext cx="228600" cy="134938"/>
              </a:xfrm>
              <a:custGeom>
                <a:avLst/>
                <a:gdLst>
                  <a:gd name="T0" fmla="*/ 2147483646 w 574"/>
                  <a:gd name="T1" fmla="*/ 2147483646 h 337"/>
                  <a:gd name="T2" fmla="*/ 0 w 574"/>
                  <a:gd name="T3" fmla="*/ 2147483646 h 337"/>
                  <a:gd name="T4" fmla="*/ 2147483646 w 574"/>
                  <a:gd name="T5" fmla="*/ 0 h 337"/>
                  <a:gd name="T6" fmla="*/ 2147483646 w 574"/>
                  <a:gd name="T7" fmla="*/ 2147483646 h 33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4" h="337">
                    <a:moveTo>
                      <a:pt x="574" y="337"/>
                    </a:moveTo>
                    <a:lnTo>
                      <a:pt x="0" y="166"/>
                    </a:lnTo>
                    <a:lnTo>
                      <a:pt x="574" y="0"/>
                    </a:lnTo>
                    <a:lnTo>
                      <a:pt x="574" y="337"/>
                    </a:lnTo>
                    <a:close/>
                  </a:path>
                </a:pathLst>
              </a:custGeom>
              <a:solidFill>
                <a:srgbClr val="003C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47" name="Freeform 108"/>
              <p:cNvSpPr>
                <a:spLocks/>
              </p:cNvSpPr>
              <p:nvPr/>
            </p:nvSpPr>
            <p:spPr bwMode="auto">
              <a:xfrm>
                <a:off x="832217" y="4508500"/>
                <a:ext cx="1149350" cy="938213"/>
              </a:xfrm>
              <a:custGeom>
                <a:avLst/>
                <a:gdLst>
                  <a:gd name="T0" fmla="*/ 0 w 2896"/>
                  <a:gd name="T1" fmla="*/ 2147483646 h 2364"/>
                  <a:gd name="T2" fmla="*/ 2147483646 w 2896"/>
                  <a:gd name="T3" fmla="*/ 2147483646 h 2364"/>
                  <a:gd name="T4" fmla="*/ 2147483646 w 2896"/>
                  <a:gd name="T5" fmla="*/ 2147483646 h 2364"/>
                  <a:gd name="T6" fmla="*/ 2147483646 w 2896"/>
                  <a:gd name="T7" fmla="*/ 0 h 2364"/>
                  <a:gd name="T8" fmla="*/ 2147483646 w 2896"/>
                  <a:gd name="T9" fmla="*/ 2147483646 h 2364"/>
                  <a:gd name="T10" fmla="*/ 0 w 2896"/>
                  <a:gd name="T11" fmla="*/ 0 h 2364"/>
                  <a:gd name="T12" fmla="*/ 0 w 2896"/>
                  <a:gd name="T13" fmla="*/ 2147483646 h 236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896" h="2364">
                    <a:moveTo>
                      <a:pt x="0" y="1935"/>
                    </a:moveTo>
                    <a:lnTo>
                      <a:pt x="1448" y="2364"/>
                    </a:lnTo>
                    <a:lnTo>
                      <a:pt x="2896" y="1935"/>
                    </a:lnTo>
                    <a:lnTo>
                      <a:pt x="2896" y="0"/>
                    </a:lnTo>
                    <a:lnTo>
                      <a:pt x="1448" y="431"/>
                    </a:lnTo>
                    <a:lnTo>
                      <a:pt x="0" y="0"/>
                    </a:lnTo>
                    <a:lnTo>
                      <a:pt x="0" y="1935"/>
                    </a:lnTo>
                    <a:close/>
                  </a:path>
                </a:pathLst>
              </a:custGeom>
              <a:solidFill>
                <a:srgbClr val="006E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48" name="Freeform 109"/>
              <p:cNvSpPr>
                <a:spLocks/>
              </p:cNvSpPr>
              <p:nvPr/>
            </p:nvSpPr>
            <p:spPr bwMode="auto">
              <a:xfrm>
                <a:off x="832217" y="4508500"/>
                <a:ext cx="574675" cy="938213"/>
              </a:xfrm>
              <a:custGeom>
                <a:avLst/>
                <a:gdLst>
                  <a:gd name="T0" fmla="*/ 2147483646 w 1448"/>
                  <a:gd name="T1" fmla="*/ 2147483646 h 2364"/>
                  <a:gd name="T2" fmla="*/ 2147483646 w 1448"/>
                  <a:gd name="T3" fmla="*/ 2147483646 h 2364"/>
                  <a:gd name="T4" fmla="*/ 2147483646 w 1448"/>
                  <a:gd name="T5" fmla="*/ 2147483646 h 2364"/>
                  <a:gd name="T6" fmla="*/ 0 w 1448"/>
                  <a:gd name="T7" fmla="*/ 2147483646 h 2364"/>
                  <a:gd name="T8" fmla="*/ 0 w 1448"/>
                  <a:gd name="T9" fmla="*/ 0 h 2364"/>
                  <a:gd name="T10" fmla="*/ 2147483646 w 1448"/>
                  <a:gd name="T11" fmla="*/ 2147483646 h 2364"/>
                  <a:gd name="T12" fmla="*/ 2147483646 w 1448"/>
                  <a:gd name="T13" fmla="*/ 2147483646 h 236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48" h="2364">
                    <a:moveTo>
                      <a:pt x="1448" y="2364"/>
                    </a:moveTo>
                    <a:lnTo>
                      <a:pt x="1448" y="2364"/>
                    </a:lnTo>
                    <a:lnTo>
                      <a:pt x="574" y="2105"/>
                    </a:lnTo>
                    <a:lnTo>
                      <a:pt x="0" y="1935"/>
                    </a:lnTo>
                    <a:lnTo>
                      <a:pt x="0" y="0"/>
                    </a:lnTo>
                    <a:lnTo>
                      <a:pt x="1448" y="431"/>
                    </a:lnTo>
                    <a:lnTo>
                      <a:pt x="1448" y="2364"/>
                    </a:lnTo>
                    <a:close/>
                  </a:path>
                </a:pathLst>
              </a:custGeom>
              <a:solidFill>
                <a:srgbClr val="007A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  <p:sp>
            <p:nvSpPr>
              <p:cNvPr id="49" name="Freeform 94"/>
              <p:cNvSpPr>
                <a:spLocks/>
              </p:cNvSpPr>
              <p:nvPr/>
            </p:nvSpPr>
            <p:spPr bwMode="auto">
              <a:xfrm>
                <a:off x="1060816" y="918421"/>
                <a:ext cx="346075" cy="441325"/>
              </a:xfrm>
              <a:custGeom>
                <a:avLst/>
                <a:gdLst>
                  <a:gd name="T0" fmla="*/ 2147483646 w 874"/>
                  <a:gd name="T1" fmla="*/ 2147483646 h 1110"/>
                  <a:gd name="T2" fmla="*/ 0 w 874"/>
                  <a:gd name="T3" fmla="*/ 2147483646 h 1110"/>
                  <a:gd name="T4" fmla="*/ 0 w 874"/>
                  <a:gd name="T5" fmla="*/ 0 h 1110"/>
                  <a:gd name="T6" fmla="*/ 2147483646 w 874"/>
                  <a:gd name="T7" fmla="*/ 2147483646 h 1110"/>
                  <a:gd name="T8" fmla="*/ 2147483646 w 874"/>
                  <a:gd name="T9" fmla="*/ 2147483646 h 11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74" h="1110">
                    <a:moveTo>
                      <a:pt x="874" y="1110"/>
                    </a:moveTo>
                    <a:lnTo>
                      <a:pt x="0" y="851"/>
                    </a:lnTo>
                    <a:lnTo>
                      <a:pt x="0" y="0"/>
                    </a:lnTo>
                    <a:lnTo>
                      <a:pt x="874" y="260"/>
                    </a:lnTo>
                    <a:lnTo>
                      <a:pt x="874" y="1110"/>
                    </a:lnTo>
                    <a:close/>
                  </a:path>
                </a:pathLst>
              </a:custGeom>
              <a:solidFill>
                <a:srgbClr val="DFE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768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AU" sz="1900">
                  <a:solidFill>
                    <a:prstClr val="black"/>
                  </a:solidFill>
                  <a:latin typeface="Arial" panose="020B0604020202020204" pitchFamily="34" charset="0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840019" y="1170593"/>
            <a:ext cx="15963928" cy="8775023"/>
            <a:chOff x="1877270" y="1638182"/>
            <a:chExt cx="15963928" cy="8775023"/>
          </a:xfrm>
        </p:grpSpPr>
        <p:sp>
          <p:nvSpPr>
            <p:cNvPr id="3" name="object 3"/>
            <p:cNvSpPr/>
            <p:nvPr/>
          </p:nvSpPr>
          <p:spPr>
            <a:xfrm>
              <a:off x="11995359" y="4318002"/>
              <a:ext cx="5845839" cy="6095203"/>
            </a:xfrm>
            <a:custGeom>
              <a:avLst/>
              <a:gdLst/>
              <a:ahLst/>
              <a:cxnLst/>
              <a:rect l="l" t="t" r="r" b="b"/>
              <a:pathLst>
                <a:path w="6534150" h="6515100">
                  <a:moveTo>
                    <a:pt x="3506506" y="12700"/>
                  </a:moveTo>
                  <a:lnTo>
                    <a:pt x="3027493" y="12700"/>
                  </a:lnTo>
                  <a:lnTo>
                    <a:pt x="3075038" y="0"/>
                  </a:lnTo>
                  <a:lnTo>
                    <a:pt x="3458961" y="0"/>
                  </a:lnTo>
                  <a:lnTo>
                    <a:pt x="3506506" y="12700"/>
                  </a:lnTo>
                  <a:close/>
                </a:path>
                <a:path w="6534150" h="6515100">
                  <a:moveTo>
                    <a:pt x="3648001" y="25400"/>
                  </a:moveTo>
                  <a:lnTo>
                    <a:pt x="2885998" y="25400"/>
                  </a:lnTo>
                  <a:lnTo>
                    <a:pt x="2932968" y="12700"/>
                  </a:lnTo>
                  <a:lnTo>
                    <a:pt x="3601031" y="12700"/>
                  </a:lnTo>
                  <a:lnTo>
                    <a:pt x="3648001" y="25400"/>
                  </a:lnTo>
                  <a:close/>
                </a:path>
                <a:path w="6534150" h="6515100">
                  <a:moveTo>
                    <a:pt x="3741330" y="38100"/>
                  </a:moveTo>
                  <a:lnTo>
                    <a:pt x="2792669" y="38100"/>
                  </a:lnTo>
                  <a:lnTo>
                    <a:pt x="2839230" y="25400"/>
                  </a:lnTo>
                  <a:lnTo>
                    <a:pt x="3694768" y="25400"/>
                  </a:lnTo>
                  <a:lnTo>
                    <a:pt x="3741330" y="38100"/>
                  </a:lnTo>
                  <a:close/>
                </a:path>
                <a:path w="6534150" h="6515100">
                  <a:moveTo>
                    <a:pt x="3879726" y="63500"/>
                  </a:moveTo>
                  <a:lnTo>
                    <a:pt x="2654272" y="63500"/>
                  </a:lnTo>
                  <a:lnTo>
                    <a:pt x="2746319" y="38100"/>
                  </a:lnTo>
                  <a:lnTo>
                    <a:pt x="3787679" y="38100"/>
                  </a:lnTo>
                  <a:lnTo>
                    <a:pt x="3879726" y="63500"/>
                  </a:lnTo>
                  <a:close/>
                </a:path>
                <a:path w="6534150" h="6515100">
                  <a:moveTo>
                    <a:pt x="3970871" y="6464300"/>
                  </a:moveTo>
                  <a:lnTo>
                    <a:pt x="2563128" y="6464300"/>
                  </a:lnTo>
                  <a:lnTo>
                    <a:pt x="2165175" y="6350000"/>
                  </a:lnTo>
                  <a:lnTo>
                    <a:pt x="2122286" y="6324600"/>
                  </a:lnTo>
                  <a:lnTo>
                    <a:pt x="2037361" y="6299200"/>
                  </a:lnTo>
                  <a:lnTo>
                    <a:pt x="1995335" y="6273800"/>
                  </a:lnTo>
                  <a:lnTo>
                    <a:pt x="1953607" y="6261100"/>
                  </a:lnTo>
                  <a:lnTo>
                    <a:pt x="1912181" y="6235700"/>
                  </a:lnTo>
                  <a:lnTo>
                    <a:pt x="1871063" y="6223000"/>
                  </a:lnTo>
                  <a:lnTo>
                    <a:pt x="1830255" y="6197600"/>
                  </a:lnTo>
                  <a:lnTo>
                    <a:pt x="1789765" y="6184900"/>
                  </a:lnTo>
                  <a:lnTo>
                    <a:pt x="1709753" y="6134100"/>
                  </a:lnTo>
                  <a:lnTo>
                    <a:pt x="1670241" y="6121400"/>
                  </a:lnTo>
                  <a:lnTo>
                    <a:pt x="1553739" y="6045200"/>
                  </a:lnTo>
                  <a:lnTo>
                    <a:pt x="1515599" y="6019800"/>
                  </a:lnTo>
                  <a:lnTo>
                    <a:pt x="1477814" y="6007100"/>
                  </a:lnTo>
                  <a:lnTo>
                    <a:pt x="1403328" y="5956300"/>
                  </a:lnTo>
                  <a:lnTo>
                    <a:pt x="1366636" y="5930900"/>
                  </a:lnTo>
                  <a:lnTo>
                    <a:pt x="1330318" y="5892800"/>
                  </a:lnTo>
                  <a:lnTo>
                    <a:pt x="1258824" y="5842000"/>
                  </a:lnTo>
                  <a:lnTo>
                    <a:pt x="1188884" y="5791200"/>
                  </a:lnTo>
                  <a:lnTo>
                    <a:pt x="1154508" y="5753100"/>
                  </a:lnTo>
                  <a:lnTo>
                    <a:pt x="1086971" y="5702300"/>
                  </a:lnTo>
                  <a:lnTo>
                    <a:pt x="1053818" y="5664200"/>
                  </a:lnTo>
                  <a:lnTo>
                    <a:pt x="1021082" y="5638800"/>
                  </a:lnTo>
                  <a:lnTo>
                    <a:pt x="988768" y="5613400"/>
                  </a:lnTo>
                  <a:lnTo>
                    <a:pt x="956881" y="5575300"/>
                  </a:lnTo>
                  <a:lnTo>
                    <a:pt x="925426" y="5549900"/>
                  </a:lnTo>
                  <a:lnTo>
                    <a:pt x="894407" y="5511800"/>
                  </a:lnTo>
                  <a:lnTo>
                    <a:pt x="863829" y="5486400"/>
                  </a:lnTo>
                  <a:lnTo>
                    <a:pt x="833697" y="5448300"/>
                  </a:lnTo>
                  <a:lnTo>
                    <a:pt x="804015" y="5410200"/>
                  </a:lnTo>
                  <a:lnTo>
                    <a:pt x="774789" y="5384800"/>
                  </a:lnTo>
                  <a:lnTo>
                    <a:pt x="746023" y="5346700"/>
                  </a:lnTo>
                  <a:lnTo>
                    <a:pt x="717723" y="5308600"/>
                  </a:lnTo>
                  <a:lnTo>
                    <a:pt x="689892" y="5270500"/>
                  </a:lnTo>
                  <a:lnTo>
                    <a:pt x="662535" y="5245100"/>
                  </a:lnTo>
                  <a:lnTo>
                    <a:pt x="635658" y="5207000"/>
                  </a:lnTo>
                  <a:lnTo>
                    <a:pt x="609266" y="5168900"/>
                  </a:lnTo>
                  <a:lnTo>
                    <a:pt x="583362" y="5130800"/>
                  </a:lnTo>
                  <a:lnTo>
                    <a:pt x="557952" y="5092700"/>
                  </a:lnTo>
                  <a:lnTo>
                    <a:pt x="533040" y="5054600"/>
                  </a:lnTo>
                  <a:lnTo>
                    <a:pt x="508632" y="5016500"/>
                  </a:lnTo>
                  <a:lnTo>
                    <a:pt x="484732" y="4978400"/>
                  </a:lnTo>
                  <a:lnTo>
                    <a:pt x="461345" y="4940300"/>
                  </a:lnTo>
                  <a:lnTo>
                    <a:pt x="438475" y="4902200"/>
                  </a:lnTo>
                  <a:lnTo>
                    <a:pt x="416128" y="4864100"/>
                  </a:lnTo>
                  <a:lnTo>
                    <a:pt x="394309" y="4826000"/>
                  </a:lnTo>
                  <a:lnTo>
                    <a:pt x="373021" y="4787900"/>
                  </a:lnTo>
                  <a:lnTo>
                    <a:pt x="352270" y="4749800"/>
                  </a:lnTo>
                  <a:lnTo>
                    <a:pt x="332061" y="4699000"/>
                  </a:lnTo>
                  <a:lnTo>
                    <a:pt x="312398" y="4660900"/>
                  </a:lnTo>
                  <a:lnTo>
                    <a:pt x="293287" y="4622800"/>
                  </a:lnTo>
                  <a:lnTo>
                    <a:pt x="274731" y="4584700"/>
                  </a:lnTo>
                  <a:lnTo>
                    <a:pt x="256736" y="4533900"/>
                  </a:lnTo>
                  <a:lnTo>
                    <a:pt x="239307" y="4495800"/>
                  </a:lnTo>
                  <a:lnTo>
                    <a:pt x="222448" y="4457700"/>
                  </a:lnTo>
                  <a:lnTo>
                    <a:pt x="206165" y="4406900"/>
                  </a:lnTo>
                  <a:lnTo>
                    <a:pt x="190461" y="4368800"/>
                  </a:lnTo>
                  <a:lnTo>
                    <a:pt x="175342" y="4330700"/>
                  </a:lnTo>
                  <a:lnTo>
                    <a:pt x="160813" y="4279900"/>
                  </a:lnTo>
                  <a:lnTo>
                    <a:pt x="146877" y="4241800"/>
                  </a:lnTo>
                  <a:lnTo>
                    <a:pt x="133541" y="4191000"/>
                  </a:lnTo>
                  <a:lnTo>
                    <a:pt x="120809" y="4152900"/>
                  </a:lnTo>
                  <a:lnTo>
                    <a:pt x="108685" y="4102100"/>
                  </a:lnTo>
                  <a:lnTo>
                    <a:pt x="97175" y="4064000"/>
                  </a:lnTo>
                  <a:lnTo>
                    <a:pt x="86283" y="4013200"/>
                  </a:lnTo>
                  <a:lnTo>
                    <a:pt x="76014" y="3975100"/>
                  </a:lnTo>
                  <a:lnTo>
                    <a:pt x="66373" y="3924300"/>
                  </a:lnTo>
                  <a:lnTo>
                    <a:pt x="57365" y="3886200"/>
                  </a:lnTo>
                  <a:lnTo>
                    <a:pt x="48994" y="3835400"/>
                  </a:lnTo>
                  <a:lnTo>
                    <a:pt x="41265" y="3784600"/>
                  </a:lnTo>
                  <a:lnTo>
                    <a:pt x="34183" y="3746500"/>
                  </a:lnTo>
                  <a:lnTo>
                    <a:pt x="27753" y="3695700"/>
                  </a:lnTo>
                  <a:lnTo>
                    <a:pt x="21979" y="3644900"/>
                  </a:lnTo>
                  <a:lnTo>
                    <a:pt x="16867" y="3606800"/>
                  </a:lnTo>
                  <a:lnTo>
                    <a:pt x="12420" y="3556000"/>
                  </a:lnTo>
                  <a:lnTo>
                    <a:pt x="8645" y="3505200"/>
                  </a:lnTo>
                  <a:lnTo>
                    <a:pt x="5545" y="3454400"/>
                  </a:lnTo>
                  <a:lnTo>
                    <a:pt x="3126" y="3416300"/>
                  </a:lnTo>
                  <a:lnTo>
                    <a:pt x="1392" y="3365500"/>
                  </a:lnTo>
                  <a:lnTo>
                    <a:pt x="349" y="3314700"/>
                  </a:lnTo>
                  <a:lnTo>
                    <a:pt x="0" y="3263900"/>
                  </a:lnTo>
                  <a:lnTo>
                    <a:pt x="349" y="3213100"/>
                  </a:lnTo>
                  <a:lnTo>
                    <a:pt x="1392" y="3175000"/>
                  </a:lnTo>
                  <a:lnTo>
                    <a:pt x="3126" y="3124200"/>
                  </a:lnTo>
                  <a:lnTo>
                    <a:pt x="5545" y="3073400"/>
                  </a:lnTo>
                  <a:lnTo>
                    <a:pt x="8645" y="3022600"/>
                  </a:lnTo>
                  <a:lnTo>
                    <a:pt x="12420" y="2984500"/>
                  </a:lnTo>
                  <a:lnTo>
                    <a:pt x="16867" y="2933700"/>
                  </a:lnTo>
                  <a:lnTo>
                    <a:pt x="21979" y="2882900"/>
                  </a:lnTo>
                  <a:lnTo>
                    <a:pt x="27753" y="2844800"/>
                  </a:lnTo>
                  <a:lnTo>
                    <a:pt x="34183" y="2794000"/>
                  </a:lnTo>
                  <a:lnTo>
                    <a:pt x="41265" y="2743200"/>
                  </a:lnTo>
                  <a:lnTo>
                    <a:pt x="48994" y="2705100"/>
                  </a:lnTo>
                  <a:lnTo>
                    <a:pt x="57365" y="2654300"/>
                  </a:lnTo>
                  <a:lnTo>
                    <a:pt x="66373" y="2603500"/>
                  </a:lnTo>
                  <a:lnTo>
                    <a:pt x="76014" y="2565400"/>
                  </a:lnTo>
                  <a:lnTo>
                    <a:pt x="86283" y="2514600"/>
                  </a:lnTo>
                  <a:lnTo>
                    <a:pt x="97175" y="2476500"/>
                  </a:lnTo>
                  <a:lnTo>
                    <a:pt x="108685" y="2425700"/>
                  </a:lnTo>
                  <a:lnTo>
                    <a:pt x="120809" y="2387600"/>
                  </a:lnTo>
                  <a:lnTo>
                    <a:pt x="133541" y="2336800"/>
                  </a:lnTo>
                  <a:lnTo>
                    <a:pt x="146877" y="2298700"/>
                  </a:lnTo>
                  <a:lnTo>
                    <a:pt x="160813" y="2247900"/>
                  </a:lnTo>
                  <a:lnTo>
                    <a:pt x="175342" y="2209800"/>
                  </a:lnTo>
                  <a:lnTo>
                    <a:pt x="190461" y="2159000"/>
                  </a:lnTo>
                  <a:lnTo>
                    <a:pt x="206165" y="2120900"/>
                  </a:lnTo>
                  <a:lnTo>
                    <a:pt x="222448" y="2082800"/>
                  </a:lnTo>
                  <a:lnTo>
                    <a:pt x="239307" y="2032000"/>
                  </a:lnTo>
                  <a:lnTo>
                    <a:pt x="256736" y="1993900"/>
                  </a:lnTo>
                  <a:lnTo>
                    <a:pt x="274731" y="1955800"/>
                  </a:lnTo>
                  <a:lnTo>
                    <a:pt x="293287" y="1917700"/>
                  </a:lnTo>
                  <a:lnTo>
                    <a:pt x="312398" y="1866900"/>
                  </a:lnTo>
                  <a:lnTo>
                    <a:pt x="332061" y="1828800"/>
                  </a:lnTo>
                  <a:lnTo>
                    <a:pt x="352270" y="1790700"/>
                  </a:lnTo>
                  <a:lnTo>
                    <a:pt x="373021" y="1752600"/>
                  </a:lnTo>
                  <a:lnTo>
                    <a:pt x="394309" y="1714500"/>
                  </a:lnTo>
                  <a:lnTo>
                    <a:pt x="416128" y="1676400"/>
                  </a:lnTo>
                  <a:lnTo>
                    <a:pt x="438475" y="1625600"/>
                  </a:lnTo>
                  <a:lnTo>
                    <a:pt x="461345" y="1587500"/>
                  </a:lnTo>
                  <a:lnTo>
                    <a:pt x="484732" y="1549400"/>
                  </a:lnTo>
                  <a:lnTo>
                    <a:pt x="508632" y="1511300"/>
                  </a:lnTo>
                  <a:lnTo>
                    <a:pt x="533040" y="1473200"/>
                  </a:lnTo>
                  <a:lnTo>
                    <a:pt x="557952" y="1435100"/>
                  </a:lnTo>
                  <a:lnTo>
                    <a:pt x="583362" y="1409700"/>
                  </a:lnTo>
                  <a:lnTo>
                    <a:pt x="609266" y="1371600"/>
                  </a:lnTo>
                  <a:lnTo>
                    <a:pt x="635658" y="1333500"/>
                  </a:lnTo>
                  <a:lnTo>
                    <a:pt x="662535" y="1295400"/>
                  </a:lnTo>
                  <a:lnTo>
                    <a:pt x="689892" y="1257300"/>
                  </a:lnTo>
                  <a:lnTo>
                    <a:pt x="717723" y="1219200"/>
                  </a:lnTo>
                  <a:lnTo>
                    <a:pt x="746023" y="1193800"/>
                  </a:lnTo>
                  <a:lnTo>
                    <a:pt x="774789" y="1155700"/>
                  </a:lnTo>
                  <a:lnTo>
                    <a:pt x="804015" y="1117600"/>
                  </a:lnTo>
                  <a:lnTo>
                    <a:pt x="833697" y="1092200"/>
                  </a:lnTo>
                  <a:lnTo>
                    <a:pt x="863829" y="1054100"/>
                  </a:lnTo>
                  <a:lnTo>
                    <a:pt x="894407" y="1016000"/>
                  </a:lnTo>
                  <a:lnTo>
                    <a:pt x="925426" y="990600"/>
                  </a:lnTo>
                  <a:lnTo>
                    <a:pt x="956881" y="952500"/>
                  </a:lnTo>
                  <a:lnTo>
                    <a:pt x="988768" y="927100"/>
                  </a:lnTo>
                  <a:lnTo>
                    <a:pt x="1021082" y="889000"/>
                  </a:lnTo>
                  <a:lnTo>
                    <a:pt x="1086971" y="838200"/>
                  </a:lnTo>
                  <a:lnTo>
                    <a:pt x="1120536" y="800100"/>
                  </a:lnTo>
                  <a:lnTo>
                    <a:pt x="1188884" y="749300"/>
                  </a:lnTo>
                  <a:lnTo>
                    <a:pt x="1223657" y="723900"/>
                  </a:lnTo>
                  <a:lnTo>
                    <a:pt x="1258824" y="685800"/>
                  </a:lnTo>
                  <a:lnTo>
                    <a:pt x="1330318" y="635000"/>
                  </a:lnTo>
                  <a:lnTo>
                    <a:pt x="1403328" y="584200"/>
                  </a:lnTo>
                  <a:lnTo>
                    <a:pt x="1515599" y="508000"/>
                  </a:lnTo>
                  <a:lnTo>
                    <a:pt x="1592230" y="457200"/>
                  </a:lnTo>
                  <a:lnTo>
                    <a:pt x="1631065" y="444500"/>
                  </a:lnTo>
                  <a:lnTo>
                    <a:pt x="1749596" y="368300"/>
                  </a:lnTo>
                  <a:lnTo>
                    <a:pt x="1789765" y="355600"/>
                  </a:lnTo>
                  <a:lnTo>
                    <a:pt x="1830255" y="330200"/>
                  </a:lnTo>
                  <a:lnTo>
                    <a:pt x="1871063" y="317500"/>
                  </a:lnTo>
                  <a:lnTo>
                    <a:pt x="1912181" y="292100"/>
                  </a:lnTo>
                  <a:lnTo>
                    <a:pt x="1953607" y="279400"/>
                  </a:lnTo>
                  <a:lnTo>
                    <a:pt x="1995335" y="254000"/>
                  </a:lnTo>
                  <a:lnTo>
                    <a:pt x="2079679" y="228600"/>
                  </a:lnTo>
                  <a:lnTo>
                    <a:pt x="2122286" y="203200"/>
                  </a:lnTo>
                  <a:lnTo>
                    <a:pt x="2608585" y="63500"/>
                  </a:lnTo>
                  <a:lnTo>
                    <a:pt x="3925414" y="63500"/>
                  </a:lnTo>
                  <a:lnTo>
                    <a:pt x="4411713" y="203200"/>
                  </a:lnTo>
                  <a:lnTo>
                    <a:pt x="4454319" y="228600"/>
                  </a:lnTo>
                  <a:lnTo>
                    <a:pt x="4538663" y="254000"/>
                  </a:lnTo>
                  <a:lnTo>
                    <a:pt x="4580391" y="279400"/>
                  </a:lnTo>
                  <a:lnTo>
                    <a:pt x="4621817" y="292100"/>
                  </a:lnTo>
                  <a:lnTo>
                    <a:pt x="4662936" y="317500"/>
                  </a:lnTo>
                  <a:lnTo>
                    <a:pt x="4703743" y="330200"/>
                  </a:lnTo>
                  <a:lnTo>
                    <a:pt x="4744233" y="355600"/>
                  </a:lnTo>
                  <a:lnTo>
                    <a:pt x="4784402" y="368300"/>
                  </a:lnTo>
                  <a:lnTo>
                    <a:pt x="4902933" y="444500"/>
                  </a:lnTo>
                  <a:lnTo>
                    <a:pt x="4941769" y="457200"/>
                  </a:lnTo>
                  <a:lnTo>
                    <a:pt x="5018399" y="508000"/>
                  </a:lnTo>
                  <a:lnTo>
                    <a:pt x="5130671" y="584200"/>
                  </a:lnTo>
                  <a:lnTo>
                    <a:pt x="5203680" y="635000"/>
                  </a:lnTo>
                  <a:lnTo>
                    <a:pt x="5275174" y="685800"/>
                  </a:lnTo>
                  <a:lnTo>
                    <a:pt x="5310341" y="723900"/>
                  </a:lnTo>
                  <a:lnTo>
                    <a:pt x="5345114" y="749300"/>
                  </a:lnTo>
                  <a:lnTo>
                    <a:pt x="5413462" y="800100"/>
                  </a:lnTo>
                  <a:lnTo>
                    <a:pt x="5447028" y="838200"/>
                  </a:lnTo>
                  <a:lnTo>
                    <a:pt x="5512916" y="889000"/>
                  </a:lnTo>
                  <a:lnTo>
                    <a:pt x="5545230" y="927100"/>
                  </a:lnTo>
                  <a:lnTo>
                    <a:pt x="5577117" y="952500"/>
                  </a:lnTo>
                  <a:lnTo>
                    <a:pt x="5608572" y="990600"/>
                  </a:lnTo>
                  <a:lnTo>
                    <a:pt x="5639591" y="1016000"/>
                  </a:lnTo>
                  <a:lnTo>
                    <a:pt x="5670169" y="1054100"/>
                  </a:lnTo>
                  <a:lnTo>
                    <a:pt x="5700301" y="1092200"/>
                  </a:lnTo>
                  <a:lnTo>
                    <a:pt x="5729983" y="1117600"/>
                  </a:lnTo>
                  <a:lnTo>
                    <a:pt x="5759209" y="1155700"/>
                  </a:lnTo>
                  <a:lnTo>
                    <a:pt x="5787975" y="1193800"/>
                  </a:lnTo>
                  <a:lnTo>
                    <a:pt x="5816276" y="1219200"/>
                  </a:lnTo>
                  <a:lnTo>
                    <a:pt x="5844107" y="1257300"/>
                  </a:lnTo>
                  <a:lnTo>
                    <a:pt x="5871463" y="1295400"/>
                  </a:lnTo>
                  <a:lnTo>
                    <a:pt x="5898340" y="1333500"/>
                  </a:lnTo>
                  <a:lnTo>
                    <a:pt x="5924733" y="1371600"/>
                  </a:lnTo>
                  <a:lnTo>
                    <a:pt x="5950636" y="1409700"/>
                  </a:lnTo>
                  <a:lnTo>
                    <a:pt x="5976046" y="1435100"/>
                  </a:lnTo>
                  <a:lnTo>
                    <a:pt x="6000958" y="1473200"/>
                  </a:lnTo>
                  <a:lnTo>
                    <a:pt x="6025366" y="1511300"/>
                  </a:lnTo>
                  <a:lnTo>
                    <a:pt x="6049266" y="1549400"/>
                  </a:lnTo>
                  <a:lnTo>
                    <a:pt x="6072653" y="1587500"/>
                  </a:lnTo>
                  <a:lnTo>
                    <a:pt x="6095523" y="1625600"/>
                  </a:lnTo>
                  <a:lnTo>
                    <a:pt x="6117870" y="1676400"/>
                  </a:lnTo>
                  <a:lnTo>
                    <a:pt x="6139689" y="1714500"/>
                  </a:lnTo>
                  <a:lnTo>
                    <a:pt x="6160977" y="1752600"/>
                  </a:lnTo>
                  <a:lnTo>
                    <a:pt x="6181728" y="1790700"/>
                  </a:lnTo>
                  <a:lnTo>
                    <a:pt x="6201937" y="1828800"/>
                  </a:lnTo>
                  <a:lnTo>
                    <a:pt x="6221600" y="1866900"/>
                  </a:lnTo>
                  <a:lnTo>
                    <a:pt x="6240711" y="1917700"/>
                  </a:lnTo>
                  <a:lnTo>
                    <a:pt x="6259267" y="1955800"/>
                  </a:lnTo>
                  <a:lnTo>
                    <a:pt x="6277262" y="1993900"/>
                  </a:lnTo>
                  <a:lnTo>
                    <a:pt x="6294691" y="2032000"/>
                  </a:lnTo>
                  <a:lnTo>
                    <a:pt x="6311550" y="2082800"/>
                  </a:lnTo>
                  <a:lnTo>
                    <a:pt x="6327833" y="2120900"/>
                  </a:lnTo>
                  <a:lnTo>
                    <a:pt x="6343537" y="2159000"/>
                  </a:lnTo>
                  <a:lnTo>
                    <a:pt x="6358656" y="2209800"/>
                  </a:lnTo>
                  <a:lnTo>
                    <a:pt x="6373186" y="2247900"/>
                  </a:lnTo>
                  <a:lnTo>
                    <a:pt x="6387121" y="2298700"/>
                  </a:lnTo>
                  <a:lnTo>
                    <a:pt x="6400457" y="2336800"/>
                  </a:lnTo>
                  <a:lnTo>
                    <a:pt x="6413189" y="2387600"/>
                  </a:lnTo>
                  <a:lnTo>
                    <a:pt x="6425313" y="2425700"/>
                  </a:lnTo>
                  <a:lnTo>
                    <a:pt x="6436823" y="2476500"/>
                  </a:lnTo>
                  <a:lnTo>
                    <a:pt x="6447715" y="2514600"/>
                  </a:lnTo>
                  <a:lnTo>
                    <a:pt x="6457984" y="2565400"/>
                  </a:lnTo>
                  <a:lnTo>
                    <a:pt x="6467625" y="2603500"/>
                  </a:lnTo>
                  <a:lnTo>
                    <a:pt x="6476633" y="2654300"/>
                  </a:lnTo>
                  <a:lnTo>
                    <a:pt x="6485004" y="2705100"/>
                  </a:lnTo>
                  <a:lnTo>
                    <a:pt x="6492733" y="2743200"/>
                  </a:lnTo>
                  <a:lnTo>
                    <a:pt x="6499815" y="2794000"/>
                  </a:lnTo>
                  <a:lnTo>
                    <a:pt x="6506246" y="2844800"/>
                  </a:lnTo>
                  <a:lnTo>
                    <a:pt x="6512019" y="2882900"/>
                  </a:lnTo>
                  <a:lnTo>
                    <a:pt x="6517132" y="2933700"/>
                  </a:lnTo>
                  <a:lnTo>
                    <a:pt x="6521578" y="2984500"/>
                  </a:lnTo>
                  <a:lnTo>
                    <a:pt x="6525353" y="3022600"/>
                  </a:lnTo>
                  <a:lnTo>
                    <a:pt x="6528453" y="3073400"/>
                  </a:lnTo>
                  <a:lnTo>
                    <a:pt x="6530872" y="3124200"/>
                  </a:lnTo>
                  <a:lnTo>
                    <a:pt x="6532606" y="3175000"/>
                  </a:lnTo>
                  <a:lnTo>
                    <a:pt x="6533650" y="3213100"/>
                  </a:lnTo>
                  <a:lnTo>
                    <a:pt x="6533997" y="3251200"/>
                  </a:lnTo>
                  <a:lnTo>
                    <a:pt x="6533650" y="3314700"/>
                  </a:lnTo>
                  <a:lnTo>
                    <a:pt x="6532606" y="3365500"/>
                  </a:lnTo>
                  <a:lnTo>
                    <a:pt x="6530872" y="3416300"/>
                  </a:lnTo>
                  <a:lnTo>
                    <a:pt x="6528453" y="3454400"/>
                  </a:lnTo>
                  <a:lnTo>
                    <a:pt x="6525353" y="3505200"/>
                  </a:lnTo>
                  <a:lnTo>
                    <a:pt x="6521578" y="3556000"/>
                  </a:lnTo>
                  <a:lnTo>
                    <a:pt x="6517132" y="3606800"/>
                  </a:lnTo>
                  <a:lnTo>
                    <a:pt x="6512019" y="3644900"/>
                  </a:lnTo>
                  <a:lnTo>
                    <a:pt x="6506246" y="3695700"/>
                  </a:lnTo>
                  <a:lnTo>
                    <a:pt x="6499815" y="3746500"/>
                  </a:lnTo>
                  <a:lnTo>
                    <a:pt x="6492733" y="3784600"/>
                  </a:lnTo>
                  <a:lnTo>
                    <a:pt x="6485004" y="3835400"/>
                  </a:lnTo>
                  <a:lnTo>
                    <a:pt x="6476633" y="3886200"/>
                  </a:lnTo>
                  <a:lnTo>
                    <a:pt x="6467625" y="3924300"/>
                  </a:lnTo>
                  <a:lnTo>
                    <a:pt x="6457984" y="3975100"/>
                  </a:lnTo>
                  <a:lnTo>
                    <a:pt x="6447715" y="4013200"/>
                  </a:lnTo>
                  <a:lnTo>
                    <a:pt x="6436823" y="4064000"/>
                  </a:lnTo>
                  <a:lnTo>
                    <a:pt x="6425313" y="4102100"/>
                  </a:lnTo>
                  <a:lnTo>
                    <a:pt x="6413189" y="4152900"/>
                  </a:lnTo>
                  <a:lnTo>
                    <a:pt x="6400457" y="4191000"/>
                  </a:lnTo>
                  <a:lnTo>
                    <a:pt x="6387121" y="4241800"/>
                  </a:lnTo>
                  <a:lnTo>
                    <a:pt x="6373186" y="4279900"/>
                  </a:lnTo>
                  <a:lnTo>
                    <a:pt x="6358656" y="4330700"/>
                  </a:lnTo>
                  <a:lnTo>
                    <a:pt x="6343537" y="4368800"/>
                  </a:lnTo>
                  <a:lnTo>
                    <a:pt x="6327833" y="4406900"/>
                  </a:lnTo>
                  <a:lnTo>
                    <a:pt x="6311550" y="4457700"/>
                  </a:lnTo>
                  <a:lnTo>
                    <a:pt x="6294691" y="4495800"/>
                  </a:lnTo>
                  <a:lnTo>
                    <a:pt x="6277262" y="4533900"/>
                  </a:lnTo>
                  <a:lnTo>
                    <a:pt x="6259267" y="4584700"/>
                  </a:lnTo>
                  <a:lnTo>
                    <a:pt x="6240711" y="4622800"/>
                  </a:lnTo>
                  <a:lnTo>
                    <a:pt x="6221600" y="4660900"/>
                  </a:lnTo>
                  <a:lnTo>
                    <a:pt x="6201937" y="4699000"/>
                  </a:lnTo>
                  <a:lnTo>
                    <a:pt x="6181728" y="4749800"/>
                  </a:lnTo>
                  <a:lnTo>
                    <a:pt x="6160977" y="4787900"/>
                  </a:lnTo>
                  <a:lnTo>
                    <a:pt x="6139689" y="4826000"/>
                  </a:lnTo>
                  <a:lnTo>
                    <a:pt x="6117870" y="4864100"/>
                  </a:lnTo>
                  <a:lnTo>
                    <a:pt x="6095523" y="4902200"/>
                  </a:lnTo>
                  <a:lnTo>
                    <a:pt x="6072653" y="4940300"/>
                  </a:lnTo>
                  <a:lnTo>
                    <a:pt x="6049266" y="4978400"/>
                  </a:lnTo>
                  <a:lnTo>
                    <a:pt x="6025366" y="5016500"/>
                  </a:lnTo>
                  <a:lnTo>
                    <a:pt x="6000958" y="5054600"/>
                  </a:lnTo>
                  <a:lnTo>
                    <a:pt x="5976046" y="5092700"/>
                  </a:lnTo>
                  <a:lnTo>
                    <a:pt x="5950636" y="5130800"/>
                  </a:lnTo>
                  <a:lnTo>
                    <a:pt x="5924733" y="5168900"/>
                  </a:lnTo>
                  <a:lnTo>
                    <a:pt x="5898340" y="5207000"/>
                  </a:lnTo>
                  <a:lnTo>
                    <a:pt x="5871463" y="5245100"/>
                  </a:lnTo>
                  <a:lnTo>
                    <a:pt x="5844107" y="5270500"/>
                  </a:lnTo>
                  <a:lnTo>
                    <a:pt x="5816276" y="5308600"/>
                  </a:lnTo>
                  <a:lnTo>
                    <a:pt x="5787975" y="5346700"/>
                  </a:lnTo>
                  <a:lnTo>
                    <a:pt x="5759209" y="5384800"/>
                  </a:lnTo>
                  <a:lnTo>
                    <a:pt x="5729983" y="5410200"/>
                  </a:lnTo>
                  <a:lnTo>
                    <a:pt x="5700301" y="5448300"/>
                  </a:lnTo>
                  <a:lnTo>
                    <a:pt x="5670169" y="5486400"/>
                  </a:lnTo>
                  <a:lnTo>
                    <a:pt x="5639591" y="5511800"/>
                  </a:lnTo>
                  <a:lnTo>
                    <a:pt x="5608572" y="5549900"/>
                  </a:lnTo>
                  <a:lnTo>
                    <a:pt x="5577117" y="5575300"/>
                  </a:lnTo>
                  <a:lnTo>
                    <a:pt x="5545230" y="5613400"/>
                  </a:lnTo>
                  <a:lnTo>
                    <a:pt x="5512916" y="5638800"/>
                  </a:lnTo>
                  <a:lnTo>
                    <a:pt x="5480180" y="5664200"/>
                  </a:lnTo>
                  <a:lnTo>
                    <a:pt x="5447028" y="5702300"/>
                  </a:lnTo>
                  <a:lnTo>
                    <a:pt x="5379490" y="5753100"/>
                  </a:lnTo>
                  <a:lnTo>
                    <a:pt x="5345114" y="5791200"/>
                  </a:lnTo>
                  <a:lnTo>
                    <a:pt x="5275174" y="5842000"/>
                  </a:lnTo>
                  <a:lnTo>
                    <a:pt x="5203680" y="5892800"/>
                  </a:lnTo>
                  <a:lnTo>
                    <a:pt x="5167362" y="5930900"/>
                  </a:lnTo>
                  <a:lnTo>
                    <a:pt x="5130671" y="5956300"/>
                  </a:lnTo>
                  <a:lnTo>
                    <a:pt x="5056184" y="6007100"/>
                  </a:lnTo>
                  <a:lnTo>
                    <a:pt x="5018399" y="6019800"/>
                  </a:lnTo>
                  <a:lnTo>
                    <a:pt x="4980259" y="6045200"/>
                  </a:lnTo>
                  <a:lnTo>
                    <a:pt x="4863757" y="6121400"/>
                  </a:lnTo>
                  <a:lnTo>
                    <a:pt x="4824245" y="6134100"/>
                  </a:lnTo>
                  <a:lnTo>
                    <a:pt x="4744233" y="6184900"/>
                  </a:lnTo>
                  <a:lnTo>
                    <a:pt x="4703743" y="6197600"/>
                  </a:lnTo>
                  <a:lnTo>
                    <a:pt x="4662936" y="6223000"/>
                  </a:lnTo>
                  <a:lnTo>
                    <a:pt x="4621817" y="6235700"/>
                  </a:lnTo>
                  <a:lnTo>
                    <a:pt x="4580391" y="6261100"/>
                  </a:lnTo>
                  <a:lnTo>
                    <a:pt x="4538663" y="6273800"/>
                  </a:lnTo>
                  <a:lnTo>
                    <a:pt x="4496637" y="6299200"/>
                  </a:lnTo>
                  <a:lnTo>
                    <a:pt x="4411713" y="6324600"/>
                  </a:lnTo>
                  <a:lnTo>
                    <a:pt x="4368824" y="6350000"/>
                  </a:lnTo>
                  <a:lnTo>
                    <a:pt x="3970871" y="6464300"/>
                  </a:lnTo>
                  <a:close/>
                </a:path>
                <a:path w="6534150" h="6515100">
                  <a:moveTo>
                    <a:pt x="3833813" y="6489700"/>
                  </a:moveTo>
                  <a:lnTo>
                    <a:pt x="2700185" y="6489700"/>
                  </a:lnTo>
                  <a:lnTo>
                    <a:pt x="2608585" y="6464300"/>
                  </a:lnTo>
                  <a:lnTo>
                    <a:pt x="3925414" y="6464300"/>
                  </a:lnTo>
                  <a:lnTo>
                    <a:pt x="3833813" y="6489700"/>
                  </a:lnTo>
                  <a:close/>
                </a:path>
                <a:path w="6534150" h="6515100">
                  <a:moveTo>
                    <a:pt x="3741330" y="6502400"/>
                  </a:moveTo>
                  <a:lnTo>
                    <a:pt x="2792669" y="6502400"/>
                  </a:lnTo>
                  <a:lnTo>
                    <a:pt x="2746319" y="6489700"/>
                  </a:lnTo>
                  <a:lnTo>
                    <a:pt x="3787679" y="6489700"/>
                  </a:lnTo>
                  <a:lnTo>
                    <a:pt x="3741330" y="6502400"/>
                  </a:lnTo>
                  <a:close/>
                </a:path>
                <a:path w="6534150" h="6515100">
                  <a:moveTo>
                    <a:pt x="3648001" y="6515100"/>
                  </a:moveTo>
                  <a:lnTo>
                    <a:pt x="2885998" y="6515100"/>
                  </a:lnTo>
                  <a:lnTo>
                    <a:pt x="2839230" y="6502400"/>
                  </a:lnTo>
                  <a:lnTo>
                    <a:pt x="3694768" y="6502400"/>
                  </a:lnTo>
                  <a:lnTo>
                    <a:pt x="3648001" y="651510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877270" y="1638182"/>
              <a:ext cx="6553200" cy="1050925"/>
            </a:xfrm>
            <a:custGeom>
              <a:avLst/>
              <a:gdLst/>
              <a:ahLst/>
              <a:cxnLst/>
              <a:rect l="l" t="t" r="r" b="b"/>
              <a:pathLst>
                <a:path w="5926455" h="1050925">
                  <a:moveTo>
                    <a:pt x="5426394" y="1050704"/>
                  </a:moveTo>
                  <a:lnTo>
                    <a:pt x="499611" y="1050704"/>
                  </a:lnTo>
                  <a:lnTo>
                    <a:pt x="478595" y="1049763"/>
                  </a:lnTo>
                  <a:lnTo>
                    <a:pt x="431845" y="1043438"/>
                  </a:lnTo>
                  <a:lnTo>
                    <a:pt x="386494" y="1033126"/>
                  </a:lnTo>
                  <a:lnTo>
                    <a:pt x="342727" y="1019011"/>
                  </a:lnTo>
                  <a:lnTo>
                    <a:pt x="300729" y="1001280"/>
                  </a:lnTo>
                  <a:lnTo>
                    <a:pt x="260685" y="980121"/>
                  </a:lnTo>
                  <a:lnTo>
                    <a:pt x="222781" y="955718"/>
                  </a:lnTo>
                  <a:lnTo>
                    <a:pt x="187202" y="928259"/>
                  </a:lnTo>
                  <a:lnTo>
                    <a:pt x="154133" y="897930"/>
                  </a:lnTo>
                  <a:lnTo>
                    <a:pt x="123759" y="864916"/>
                  </a:lnTo>
                  <a:lnTo>
                    <a:pt x="96265" y="829406"/>
                  </a:lnTo>
                  <a:lnTo>
                    <a:pt x="71836" y="791584"/>
                  </a:lnTo>
                  <a:lnTo>
                    <a:pt x="50657" y="751638"/>
                  </a:lnTo>
                  <a:lnTo>
                    <a:pt x="32914" y="709754"/>
                  </a:lnTo>
                  <a:lnTo>
                    <a:pt x="18792" y="666117"/>
                  </a:lnTo>
                  <a:lnTo>
                    <a:pt x="8475" y="620915"/>
                  </a:lnTo>
                  <a:lnTo>
                    <a:pt x="2149" y="574334"/>
                  </a:lnTo>
                  <a:lnTo>
                    <a:pt x="0" y="526562"/>
                  </a:lnTo>
                  <a:lnTo>
                    <a:pt x="2149" y="478596"/>
                  </a:lnTo>
                  <a:lnTo>
                    <a:pt x="8475" y="431845"/>
                  </a:lnTo>
                  <a:lnTo>
                    <a:pt x="18792" y="386494"/>
                  </a:lnTo>
                  <a:lnTo>
                    <a:pt x="32914" y="342727"/>
                  </a:lnTo>
                  <a:lnTo>
                    <a:pt x="50657" y="300729"/>
                  </a:lnTo>
                  <a:lnTo>
                    <a:pt x="71836" y="260685"/>
                  </a:lnTo>
                  <a:lnTo>
                    <a:pt x="96265" y="222781"/>
                  </a:lnTo>
                  <a:lnTo>
                    <a:pt x="123759" y="187202"/>
                  </a:lnTo>
                  <a:lnTo>
                    <a:pt x="154133" y="154133"/>
                  </a:lnTo>
                  <a:lnTo>
                    <a:pt x="187202" y="123759"/>
                  </a:lnTo>
                  <a:lnTo>
                    <a:pt x="222781" y="96265"/>
                  </a:lnTo>
                  <a:lnTo>
                    <a:pt x="260685" y="71836"/>
                  </a:lnTo>
                  <a:lnTo>
                    <a:pt x="300729" y="50657"/>
                  </a:lnTo>
                  <a:lnTo>
                    <a:pt x="342727" y="32914"/>
                  </a:lnTo>
                  <a:lnTo>
                    <a:pt x="386494" y="18792"/>
                  </a:lnTo>
                  <a:lnTo>
                    <a:pt x="431845" y="8475"/>
                  </a:lnTo>
                  <a:lnTo>
                    <a:pt x="478595" y="2149"/>
                  </a:lnTo>
                  <a:lnTo>
                    <a:pt x="526560" y="0"/>
                  </a:lnTo>
                  <a:lnTo>
                    <a:pt x="5399552" y="0"/>
                  </a:lnTo>
                  <a:lnTo>
                    <a:pt x="5447516" y="2149"/>
                  </a:lnTo>
                  <a:lnTo>
                    <a:pt x="5494267" y="8475"/>
                  </a:lnTo>
                  <a:lnTo>
                    <a:pt x="5539618" y="18792"/>
                  </a:lnTo>
                  <a:lnTo>
                    <a:pt x="5583385" y="32914"/>
                  </a:lnTo>
                  <a:lnTo>
                    <a:pt x="5625383" y="50657"/>
                  </a:lnTo>
                  <a:lnTo>
                    <a:pt x="5665426" y="71836"/>
                  </a:lnTo>
                  <a:lnTo>
                    <a:pt x="5703330" y="96265"/>
                  </a:lnTo>
                  <a:lnTo>
                    <a:pt x="5738909" y="123759"/>
                  </a:lnTo>
                  <a:lnTo>
                    <a:pt x="5771979" y="154133"/>
                  </a:lnTo>
                  <a:lnTo>
                    <a:pt x="5802353" y="187202"/>
                  </a:lnTo>
                  <a:lnTo>
                    <a:pt x="5829847" y="222781"/>
                  </a:lnTo>
                  <a:lnTo>
                    <a:pt x="5854276" y="260685"/>
                  </a:lnTo>
                  <a:lnTo>
                    <a:pt x="5875455" y="300729"/>
                  </a:lnTo>
                  <a:lnTo>
                    <a:pt x="5893198" y="342727"/>
                  </a:lnTo>
                  <a:lnTo>
                    <a:pt x="5907320" y="386494"/>
                  </a:lnTo>
                  <a:lnTo>
                    <a:pt x="5917637" y="431845"/>
                  </a:lnTo>
                  <a:lnTo>
                    <a:pt x="5923962" y="478596"/>
                  </a:lnTo>
                  <a:lnTo>
                    <a:pt x="5926112" y="526562"/>
                  </a:lnTo>
                  <a:lnTo>
                    <a:pt x="5923772" y="574334"/>
                  </a:lnTo>
                  <a:lnTo>
                    <a:pt x="5917279" y="620915"/>
                  </a:lnTo>
                  <a:lnTo>
                    <a:pt x="5906817" y="666117"/>
                  </a:lnTo>
                  <a:lnTo>
                    <a:pt x="5892572" y="709754"/>
                  </a:lnTo>
                  <a:lnTo>
                    <a:pt x="5874728" y="751638"/>
                  </a:lnTo>
                  <a:lnTo>
                    <a:pt x="5853471" y="791584"/>
                  </a:lnTo>
                  <a:lnTo>
                    <a:pt x="5828986" y="829406"/>
                  </a:lnTo>
                  <a:lnTo>
                    <a:pt x="5801459" y="864916"/>
                  </a:lnTo>
                  <a:lnTo>
                    <a:pt x="5771073" y="897930"/>
                  </a:lnTo>
                  <a:lnTo>
                    <a:pt x="5738015" y="928259"/>
                  </a:lnTo>
                  <a:lnTo>
                    <a:pt x="5702469" y="955718"/>
                  </a:lnTo>
                  <a:lnTo>
                    <a:pt x="5664622" y="980121"/>
                  </a:lnTo>
                  <a:lnTo>
                    <a:pt x="5624656" y="1001280"/>
                  </a:lnTo>
                  <a:lnTo>
                    <a:pt x="5582759" y="1019011"/>
                  </a:lnTo>
                  <a:lnTo>
                    <a:pt x="5539115" y="1033126"/>
                  </a:lnTo>
                  <a:lnTo>
                    <a:pt x="5493909" y="1043438"/>
                  </a:lnTo>
                  <a:lnTo>
                    <a:pt x="5447326" y="1049763"/>
                  </a:lnTo>
                  <a:lnTo>
                    <a:pt x="5426394" y="1050704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992121" y="-21797"/>
            <a:ext cx="6681049" cy="2274982"/>
          </a:xfrm>
          <a:prstGeom prst="rect">
            <a:avLst/>
          </a:prstGeom>
        </p:spPr>
        <p:txBody>
          <a:bodyPr vert="horz" wrap="square" lIns="0" tIns="220980" rIns="0" bIns="0" rtlCol="0">
            <a:spAutoFit/>
          </a:bodyPr>
          <a:lstStyle/>
          <a:p>
            <a:pPr marL="12700" marR="5080">
              <a:lnSpc>
                <a:spcPts val="7950"/>
              </a:lnSpc>
              <a:spcBef>
                <a:spcPts val="1740"/>
              </a:spcBef>
            </a:pPr>
            <a:r>
              <a:rPr sz="8000" b="1" dirty="0" smtClean="0">
                <a:solidFill>
                  <a:srgbClr val="171717"/>
                </a:solidFill>
                <a:latin typeface="Tahoma"/>
                <a:cs typeface="Tahoma"/>
              </a:rPr>
              <a:t>TUJUAN PELAPORAN</a:t>
            </a:r>
            <a:endParaRPr sz="8000" dirty="0">
              <a:latin typeface="Tahoma"/>
              <a:cs typeface="Tahoma"/>
            </a:endParaRPr>
          </a:p>
        </p:txBody>
      </p:sp>
      <p:sp>
        <p:nvSpPr>
          <p:cNvPr id="9" name="Text Placeholder 1">
            <a:extLst>
              <a:ext uri="{FF2B5EF4-FFF2-40B4-BE49-F238E27FC236}">
                <a16:creationId xmlns:a16="http://schemas.microsoft.com/office/drawing/2014/main" xmlns="" id="{D735F7F3-C1B5-4B60-A00A-4EB618DDFB5A}"/>
              </a:ext>
            </a:extLst>
          </p:cNvPr>
          <p:cNvSpPr txBox="1">
            <a:spLocks/>
          </p:cNvSpPr>
          <p:nvPr/>
        </p:nvSpPr>
        <p:spPr>
          <a:xfrm>
            <a:off x="265033" y="589727"/>
            <a:ext cx="17359796" cy="1086371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6000" kern="0" dirty="0">
              <a:solidFill>
                <a:sysClr val="windowText" lastClr="000000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FD66B3AA-088F-4FC3-9213-4225BEC33EB0}"/>
              </a:ext>
            </a:extLst>
          </p:cNvPr>
          <p:cNvGrpSpPr/>
          <p:nvPr/>
        </p:nvGrpSpPr>
        <p:grpSpPr>
          <a:xfrm>
            <a:off x="1560611" y="3462974"/>
            <a:ext cx="3591152" cy="3132348"/>
            <a:chOff x="5248647" y="1608813"/>
            <a:chExt cx="970807" cy="846777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69A5CC44-F604-44ED-ABB6-AF0EBDCDE104}"/>
                </a:ext>
              </a:extLst>
            </p:cNvPr>
            <p:cNvSpPr/>
            <p:nvPr/>
          </p:nvSpPr>
          <p:spPr>
            <a:xfrm>
              <a:off x="5248647" y="1608813"/>
              <a:ext cx="846777" cy="846777"/>
            </a:xfrm>
            <a:prstGeom prst="ellipse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405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156EB4E0-DE89-4765-917E-2D13950189D8}"/>
                </a:ext>
              </a:extLst>
            </p:cNvPr>
            <p:cNvSpPr/>
            <p:nvPr/>
          </p:nvSpPr>
          <p:spPr>
            <a:xfrm>
              <a:off x="5392663" y="1622672"/>
              <a:ext cx="826791" cy="826791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7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4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CC76C62-D667-4851-968E-80AEB5B2B8D9}"/>
              </a:ext>
            </a:extLst>
          </p:cNvPr>
          <p:cNvSpPr txBox="1"/>
          <p:nvPr/>
        </p:nvSpPr>
        <p:spPr>
          <a:xfrm>
            <a:off x="2326190" y="5106430"/>
            <a:ext cx="2387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err="1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Kewajiban</a:t>
            </a:r>
            <a:endParaRPr lang="ko-KR" altLang="en-US" sz="360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8A3F45C-A393-40ED-90E7-CD64913A5AFA}"/>
              </a:ext>
            </a:extLst>
          </p:cNvPr>
          <p:cNvSpPr txBox="1"/>
          <p:nvPr/>
        </p:nvSpPr>
        <p:spPr>
          <a:xfrm>
            <a:off x="2334379" y="3967322"/>
            <a:ext cx="13801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 b="1" dirty="0">
                <a:solidFill>
                  <a:schemeClr val="accent2"/>
                </a:solidFill>
                <a:cs typeface="Arial" pitchFamily="34" charset="0"/>
              </a:rPr>
              <a:t>1</a:t>
            </a:r>
            <a:endParaRPr lang="ko-KR" altLang="en-US" sz="5400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DD13167-A832-4218-BF18-0808D39551AB}"/>
              </a:ext>
            </a:extLst>
          </p:cNvPr>
          <p:cNvSpPr txBox="1"/>
          <p:nvPr/>
        </p:nvSpPr>
        <p:spPr>
          <a:xfrm>
            <a:off x="1529500" y="6951728"/>
            <a:ext cx="41861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700" dirty="0">
                <a:ea typeface="Times New Roman" panose="02020603050405020304" pitchFamily="18" charset="0"/>
              </a:rPr>
              <a:t>S</a:t>
            </a:r>
            <a:r>
              <a:rPr lang="id-ID" sz="2700" dirty="0">
                <a:ea typeface="Times New Roman" panose="02020603050405020304" pitchFamily="18" charset="0"/>
              </a:rPr>
              <a:t>ebagai bentuk komitmen dan rasa tanggung jawab moril dalm pencegahan p</a:t>
            </a:r>
            <a:r>
              <a:rPr lang="en-US" sz="2700" dirty="0">
                <a:ea typeface="Times New Roman" panose="02020603050405020304" pitchFamily="18" charset="0"/>
              </a:rPr>
              <a:t>e</a:t>
            </a:r>
            <a:r>
              <a:rPr lang="id-ID" sz="2700" dirty="0">
                <a:ea typeface="Times New Roman" panose="02020603050405020304" pitchFamily="18" charset="0"/>
              </a:rPr>
              <a:t>rilaku koruptif.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DCD38E89-7EEF-4BCE-9B55-C6E38AA2B9FE}"/>
              </a:ext>
            </a:extLst>
          </p:cNvPr>
          <p:cNvGrpSpPr/>
          <p:nvPr/>
        </p:nvGrpSpPr>
        <p:grpSpPr>
          <a:xfrm>
            <a:off x="7209317" y="2903681"/>
            <a:ext cx="3591152" cy="3132348"/>
            <a:chOff x="5248647" y="1608813"/>
            <a:chExt cx="970807" cy="846777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14913362-69EF-4124-AC59-17A21D847E0E}"/>
                </a:ext>
              </a:extLst>
            </p:cNvPr>
            <p:cNvSpPr/>
            <p:nvPr/>
          </p:nvSpPr>
          <p:spPr>
            <a:xfrm>
              <a:off x="5248647" y="1608813"/>
              <a:ext cx="846777" cy="846777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405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xmlns="" id="{042832D2-7812-4263-BC3D-96508774D2CE}"/>
                </a:ext>
              </a:extLst>
            </p:cNvPr>
            <p:cNvSpPr/>
            <p:nvPr/>
          </p:nvSpPr>
          <p:spPr>
            <a:xfrm>
              <a:off x="5392663" y="1622672"/>
              <a:ext cx="826791" cy="826791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7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4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5FA0E026-EBC2-4149-AA35-590CE4372A93}"/>
              </a:ext>
            </a:extLst>
          </p:cNvPr>
          <p:cNvSpPr txBox="1"/>
          <p:nvPr/>
        </p:nvSpPr>
        <p:spPr>
          <a:xfrm>
            <a:off x="8004719" y="4113497"/>
            <a:ext cx="2387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dirty="0" err="1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Transparansi</a:t>
            </a:r>
            <a:r>
              <a:rPr lang="en-US" altLang="ko-KR" sz="30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 dan </a:t>
            </a:r>
            <a:r>
              <a:rPr lang="en-US" altLang="ko-KR" sz="3000" dirty="0" err="1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Akuntabilitas</a:t>
            </a:r>
            <a:endParaRPr lang="ko-KR" altLang="en-US" sz="300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0286BF44-778E-473F-B2EA-400CF5043A76}"/>
              </a:ext>
            </a:extLst>
          </p:cNvPr>
          <p:cNvSpPr txBox="1"/>
          <p:nvPr/>
        </p:nvSpPr>
        <p:spPr>
          <a:xfrm>
            <a:off x="7983085" y="3408029"/>
            <a:ext cx="13801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 b="1" dirty="0">
                <a:solidFill>
                  <a:schemeClr val="accent4"/>
                </a:solidFill>
                <a:cs typeface="Arial" pitchFamily="34" charset="0"/>
              </a:rPr>
              <a:t>2</a:t>
            </a:r>
            <a:endParaRPr lang="ko-KR" altLang="en-US" sz="5400" b="1" dirty="0">
              <a:solidFill>
                <a:schemeClr val="accent4"/>
              </a:solidFill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8AC391AA-5D4C-4B20-B57B-174990AE3BB6}"/>
              </a:ext>
            </a:extLst>
          </p:cNvPr>
          <p:cNvSpPr txBox="1"/>
          <p:nvPr/>
        </p:nvSpPr>
        <p:spPr>
          <a:xfrm>
            <a:off x="6695477" y="6171800"/>
            <a:ext cx="515156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700" dirty="0">
                <a:ea typeface="Times New Roman" panose="02020603050405020304" pitchFamily="18" charset="0"/>
              </a:rPr>
              <a:t>Melalui kepatuhan mengisi LHKPN akan sangat berarti dan menjadi salah satu cara pencegahan korupsi, menuju perwujudan tata kelola pemerintahan yang baik dan bersih.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787D54A8-8D83-46C6-93DF-F3FEBA5CDFAD}"/>
              </a:ext>
            </a:extLst>
          </p:cNvPr>
          <p:cNvGrpSpPr/>
          <p:nvPr/>
        </p:nvGrpSpPr>
        <p:grpSpPr>
          <a:xfrm>
            <a:off x="12858023" y="2442072"/>
            <a:ext cx="3591152" cy="3132348"/>
            <a:chOff x="5248647" y="1608813"/>
            <a:chExt cx="970807" cy="846777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FE5BC088-34FC-4B94-AF84-914A4543B3CF}"/>
                </a:ext>
              </a:extLst>
            </p:cNvPr>
            <p:cNvSpPr/>
            <p:nvPr/>
          </p:nvSpPr>
          <p:spPr>
            <a:xfrm>
              <a:off x="5248647" y="1608813"/>
              <a:ext cx="846777" cy="846777"/>
            </a:xfrm>
            <a:prstGeom prst="ellipse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4050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ECD66BF3-B8B6-4F18-8086-C0AA27D21AF9}"/>
                </a:ext>
              </a:extLst>
            </p:cNvPr>
            <p:cNvSpPr/>
            <p:nvPr/>
          </p:nvSpPr>
          <p:spPr>
            <a:xfrm>
              <a:off x="5392663" y="1622672"/>
              <a:ext cx="826791" cy="826791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7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4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B47CA648-A65A-4EEA-9189-CDC2827640EF}"/>
              </a:ext>
            </a:extLst>
          </p:cNvPr>
          <p:cNvSpPr txBox="1"/>
          <p:nvPr/>
        </p:nvSpPr>
        <p:spPr>
          <a:xfrm>
            <a:off x="13726310" y="4082183"/>
            <a:ext cx="2387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err="1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Integritas</a:t>
            </a:r>
            <a:endParaRPr lang="ko-KR" altLang="en-US" sz="360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606E4DD-5279-4079-BC56-DBEC582320F5}"/>
              </a:ext>
            </a:extLst>
          </p:cNvPr>
          <p:cNvSpPr txBox="1"/>
          <p:nvPr/>
        </p:nvSpPr>
        <p:spPr>
          <a:xfrm>
            <a:off x="13631791" y="2946420"/>
            <a:ext cx="13801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 b="1" dirty="0">
                <a:solidFill>
                  <a:schemeClr val="accent3"/>
                </a:solidFill>
                <a:cs typeface="Arial" pitchFamily="34" charset="0"/>
              </a:rPr>
              <a:t>3</a:t>
            </a:r>
            <a:endParaRPr lang="ko-KR" altLang="en-US" sz="54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CBAE3545-AE51-47AA-9541-217A28FFCCF4}"/>
              </a:ext>
            </a:extLst>
          </p:cNvPr>
          <p:cNvSpPr txBox="1"/>
          <p:nvPr/>
        </p:nvSpPr>
        <p:spPr>
          <a:xfrm>
            <a:off x="12615837" y="6108547"/>
            <a:ext cx="460825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700" dirty="0" err="1">
                <a:cs typeface="Arial" pitchFamily="34" charset="0"/>
              </a:rPr>
              <a:t>Menjadi</a:t>
            </a:r>
            <a:r>
              <a:rPr lang="en-US" altLang="ko-KR" sz="2700" dirty="0">
                <a:cs typeface="Arial" pitchFamily="34" charset="0"/>
              </a:rPr>
              <a:t> </a:t>
            </a:r>
            <a:r>
              <a:rPr lang="en-US" altLang="ko-KR" sz="2700" dirty="0" err="1">
                <a:cs typeface="Arial" pitchFamily="34" charset="0"/>
              </a:rPr>
              <a:t>kontrol</a:t>
            </a:r>
            <a:r>
              <a:rPr lang="en-US" altLang="ko-KR" sz="2700" dirty="0">
                <a:cs typeface="Arial" pitchFamily="34" charset="0"/>
              </a:rPr>
              <a:t> </a:t>
            </a:r>
            <a:r>
              <a:rPr lang="en-US" altLang="ko-KR" sz="2700" dirty="0" err="1">
                <a:cs typeface="Arial" pitchFamily="34" charset="0"/>
              </a:rPr>
              <a:t>untuk</a:t>
            </a:r>
            <a:r>
              <a:rPr lang="en-US" altLang="ko-KR" sz="2700" dirty="0">
                <a:cs typeface="Arial" pitchFamily="34" charset="0"/>
              </a:rPr>
              <a:t> </a:t>
            </a:r>
            <a:r>
              <a:rPr lang="en-US" altLang="ko-KR" sz="2700" dirty="0" err="1">
                <a:cs typeface="Arial" pitchFamily="34" charset="0"/>
              </a:rPr>
              <a:t>selalu</a:t>
            </a:r>
            <a:r>
              <a:rPr lang="en-US" altLang="ko-KR" sz="2700" dirty="0">
                <a:cs typeface="Arial" pitchFamily="34" charset="0"/>
              </a:rPr>
              <a:t> </a:t>
            </a:r>
            <a:r>
              <a:rPr lang="en-US" altLang="ko-KR" sz="2700" dirty="0" err="1">
                <a:cs typeface="Arial" pitchFamily="34" charset="0"/>
              </a:rPr>
              <a:t>bekerja</a:t>
            </a:r>
            <a:r>
              <a:rPr lang="en-US" altLang="ko-KR" sz="2700" dirty="0">
                <a:cs typeface="Arial" pitchFamily="34" charset="0"/>
              </a:rPr>
              <a:t> pada </a:t>
            </a:r>
            <a:r>
              <a:rPr lang="en-US" altLang="ko-KR" sz="2700" i="1" dirty="0">
                <a:cs typeface="Arial" pitchFamily="34" charset="0"/>
              </a:rPr>
              <a:t>track</a:t>
            </a:r>
            <a:r>
              <a:rPr lang="en-US" altLang="ko-KR" sz="2700" dirty="0">
                <a:cs typeface="Arial" pitchFamily="34" charset="0"/>
              </a:rPr>
              <a:t> yang </a:t>
            </a:r>
            <a:r>
              <a:rPr lang="en-US" altLang="ko-KR" sz="2700" dirty="0" err="1">
                <a:cs typeface="Arial" pitchFamily="34" charset="0"/>
              </a:rPr>
              <a:t>lurus</a:t>
            </a:r>
            <a:r>
              <a:rPr lang="en-US" altLang="ko-KR" sz="2700" dirty="0">
                <a:cs typeface="Arial" pitchFamily="34" charset="0"/>
              </a:rPr>
              <a:t> dan </a:t>
            </a:r>
            <a:r>
              <a:rPr lang="en-US" altLang="ko-KR" sz="2700" dirty="0" err="1">
                <a:cs typeface="Arial" pitchFamily="34" charset="0"/>
              </a:rPr>
              <a:t>berintegritas</a:t>
            </a:r>
            <a:r>
              <a:rPr lang="en-US" altLang="ko-KR" sz="2700" dirty="0">
                <a:cs typeface="Arial" pitchFamily="34" charset="0"/>
              </a:rPr>
              <a:t>. LHKPN </a:t>
            </a:r>
            <a:r>
              <a:rPr lang="en-US" altLang="ko-KR" sz="2700" dirty="0" err="1">
                <a:cs typeface="Arial" pitchFamily="34" charset="0"/>
              </a:rPr>
              <a:t>menjadi</a:t>
            </a:r>
            <a:r>
              <a:rPr lang="en-US" altLang="ko-KR" sz="2700" dirty="0">
                <a:cs typeface="Arial" pitchFamily="34" charset="0"/>
              </a:rPr>
              <a:t> </a:t>
            </a:r>
            <a:r>
              <a:rPr lang="en-US" altLang="ko-KR" sz="2700" dirty="0" err="1">
                <a:cs typeface="Arial" pitchFamily="34" charset="0"/>
              </a:rPr>
              <a:t>upaya</a:t>
            </a:r>
            <a:r>
              <a:rPr lang="en-US" altLang="ko-KR" sz="2700" dirty="0">
                <a:cs typeface="Arial" pitchFamily="34" charset="0"/>
              </a:rPr>
              <a:t> </a:t>
            </a:r>
            <a:r>
              <a:rPr lang="en-US" altLang="ko-KR" sz="2700" dirty="0" err="1">
                <a:cs typeface="Arial" pitchFamily="34" charset="0"/>
              </a:rPr>
              <a:t>untuk</a:t>
            </a:r>
            <a:r>
              <a:rPr lang="en-US" altLang="ko-KR" sz="2700" dirty="0">
                <a:cs typeface="Arial" pitchFamily="34" charset="0"/>
              </a:rPr>
              <a:t> </a:t>
            </a:r>
            <a:r>
              <a:rPr lang="en-US" altLang="ko-KR" sz="2700" dirty="0" err="1">
                <a:cs typeface="Arial" pitchFamily="34" charset="0"/>
              </a:rPr>
              <a:t>mencegah</a:t>
            </a:r>
            <a:r>
              <a:rPr lang="en-US" altLang="ko-KR" sz="2700" dirty="0">
                <a:cs typeface="Arial" pitchFamily="34" charset="0"/>
              </a:rPr>
              <a:t> </a:t>
            </a:r>
            <a:r>
              <a:rPr lang="en-US" altLang="ko-KR" sz="2700" dirty="0" err="1">
                <a:cs typeface="Arial" pitchFamily="34" charset="0"/>
              </a:rPr>
              <a:t>kita</a:t>
            </a:r>
            <a:r>
              <a:rPr lang="en-US" altLang="ko-KR" sz="2700" dirty="0">
                <a:cs typeface="Arial" pitchFamily="34" charset="0"/>
              </a:rPr>
              <a:t> </a:t>
            </a:r>
            <a:r>
              <a:rPr lang="en-US" altLang="ko-KR" sz="2700" dirty="0" err="1">
                <a:cs typeface="Arial" pitchFamily="34" charset="0"/>
              </a:rPr>
              <a:t>dari</a:t>
            </a:r>
            <a:r>
              <a:rPr lang="en-US" altLang="ko-KR" sz="2700" dirty="0">
                <a:cs typeface="Arial" pitchFamily="34" charset="0"/>
              </a:rPr>
              <a:t> </a:t>
            </a:r>
            <a:r>
              <a:rPr lang="en-US" altLang="ko-KR" sz="2700" dirty="0" err="1">
                <a:cs typeface="Arial" pitchFamily="34" charset="0"/>
              </a:rPr>
              <a:t>perbuatan</a:t>
            </a:r>
            <a:r>
              <a:rPr lang="en-US" altLang="ko-KR" sz="2700" dirty="0">
                <a:cs typeface="Arial" pitchFamily="34" charset="0"/>
              </a:rPr>
              <a:t> yang </a:t>
            </a:r>
            <a:r>
              <a:rPr lang="en-US" altLang="ko-KR" sz="2700" i="1" dirty="0" err="1">
                <a:cs typeface="Arial" pitchFamily="34" charset="0"/>
              </a:rPr>
              <a:t>neko-neko</a:t>
            </a:r>
            <a:r>
              <a:rPr lang="en-US" altLang="ko-KR" sz="2700" dirty="0">
                <a:cs typeface="Arial" pitchFamily="34" charset="0"/>
              </a:rPr>
              <a:t>.</a:t>
            </a:r>
            <a:endParaRPr lang="ko-KR" altLang="en-US" sz="2700" dirty="0">
              <a:cs typeface="Arial" pitchFamily="34" charset="0"/>
            </a:endParaRPr>
          </a:p>
        </p:txBody>
      </p:sp>
      <p:sp>
        <p:nvSpPr>
          <p:cNvPr id="28" name="Round Same Side Corner Rectangle 6">
            <a:extLst>
              <a:ext uri="{FF2B5EF4-FFF2-40B4-BE49-F238E27FC236}">
                <a16:creationId xmlns:a16="http://schemas.microsoft.com/office/drawing/2014/main" xmlns="" id="{733EA6B5-E4F4-4B38-B960-28CB84196FC3}"/>
              </a:ext>
            </a:extLst>
          </p:cNvPr>
          <p:cNvSpPr/>
          <p:nvPr/>
        </p:nvSpPr>
        <p:spPr>
          <a:xfrm rot="2700000">
            <a:off x="4074629" y="3390907"/>
            <a:ext cx="296315" cy="1254728"/>
          </a:xfrm>
          <a:custGeom>
            <a:avLst/>
            <a:gdLst/>
            <a:ahLst/>
            <a:cxnLst/>
            <a:rect l="l" t="t" r="r" b="b"/>
            <a:pathLst>
              <a:path w="1035916" h="4153123">
                <a:moveTo>
                  <a:pt x="277501" y="3759099"/>
                </a:moveTo>
                <a:lnTo>
                  <a:pt x="758408" y="3759099"/>
                </a:lnTo>
                <a:lnTo>
                  <a:pt x="517954" y="4153123"/>
                </a:lnTo>
                <a:close/>
                <a:moveTo>
                  <a:pt x="42612" y="2944898"/>
                </a:moveTo>
                <a:cubicBezTo>
                  <a:pt x="153922" y="2941505"/>
                  <a:pt x="246502" y="2889483"/>
                  <a:pt x="275675" y="2819018"/>
                </a:cubicBezTo>
                <a:cubicBezTo>
                  <a:pt x="304648" y="2892614"/>
                  <a:pt x="403763" y="2945872"/>
                  <a:pt x="521107" y="2945872"/>
                </a:cubicBezTo>
                <a:cubicBezTo>
                  <a:pt x="638453" y="2945872"/>
                  <a:pt x="737567" y="2892613"/>
                  <a:pt x="766540" y="2819017"/>
                </a:cubicBezTo>
                <a:cubicBezTo>
                  <a:pt x="795133" y="2888142"/>
                  <a:pt x="884783" y="2939514"/>
                  <a:pt x="993299" y="2944464"/>
                </a:cubicBezTo>
                <a:lnTo>
                  <a:pt x="776840" y="3657264"/>
                </a:lnTo>
                <a:lnTo>
                  <a:pt x="258940" y="3657264"/>
                </a:lnTo>
                <a:close/>
                <a:moveTo>
                  <a:pt x="809102" y="564558"/>
                </a:moveTo>
                <a:lnTo>
                  <a:pt x="1035914" y="564558"/>
                </a:lnTo>
                <a:lnTo>
                  <a:pt x="1035915" y="2838682"/>
                </a:lnTo>
                <a:cubicBezTo>
                  <a:pt x="1029586" y="2840409"/>
                  <a:pt x="1023074" y="2840731"/>
                  <a:pt x="1016490" y="2840731"/>
                </a:cubicBezTo>
                <a:cubicBezTo>
                  <a:pt x="901952" y="2840731"/>
                  <a:pt x="809102" y="2743612"/>
                  <a:pt x="809101" y="2623810"/>
                </a:cubicBezTo>
                <a:close/>
                <a:moveTo>
                  <a:pt x="310569" y="564558"/>
                </a:moveTo>
                <a:lnTo>
                  <a:pt x="725347" y="564558"/>
                </a:lnTo>
                <a:lnTo>
                  <a:pt x="725347" y="2633342"/>
                </a:lnTo>
                <a:cubicBezTo>
                  <a:pt x="725347" y="2747880"/>
                  <a:pt x="632496" y="2840731"/>
                  <a:pt x="517958" y="2840731"/>
                </a:cubicBezTo>
                <a:cubicBezTo>
                  <a:pt x="403420" y="2840731"/>
                  <a:pt x="310569" y="2747880"/>
                  <a:pt x="310569" y="2633342"/>
                </a:cubicBezTo>
                <a:close/>
                <a:moveTo>
                  <a:pt x="0" y="564557"/>
                </a:moveTo>
                <a:lnTo>
                  <a:pt x="226813" y="564557"/>
                </a:lnTo>
                <a:lnTo>
                  <a:pt x="226813" y="2623810"/>
                </a:lnTo>
                <a:cubicBezTo>
                  <a:pt x="226813" y="2743612"/>
                  <a:pt x="133962" y="2840731"/>
                  <a:pt x="19424" y="2840730"/>
                </a:cubicBezTo>
                <a:cubicBezTo>
                  <a:pt x="12841" y="2840730"/>
                  <a:pt x="6329" y="2840409"/>
                  <a:pt x="0" y="2838682"/>
                </a:cubicBezTo>
                <a:close/>
                <a:moveTo>
                  <a:pt x="71964" y="71964"/>
                </a:moveTo>
                <a:cubicBezTo>
                  <a:pt x="116427" y="27501"/>
                  <a:pt x="177852" y="0"/>
                  <a:pt x="245701" y="0"/>
                </a:cubicBezTo>
                <a:lnTo>
                  <a:pt x="790215" y="0"/>
                </a:lnTo>
                <a:cubicBezTo>
                  <a:pt x="925912" y="0"/>
                  <a:pt x="1035916" y="110004"/>
                  <a:pt x="1035916" y="245701"/>
                </a:cubicBezTo>
                <a:cubicBezTo>
                  <a:pt x="1035916" y="327601"/>
                  <a:pt x="1035915" y="409501"/>
                  <a:pt x="1035915" y="491401"/>
                </a:cubicBezTo>
                <a:lnTo>
                  <a:pt x="0" y="491401"/>
                </a:lnTo>
                <a:lnTo>
                  <a:pt x="0" y="245701"/>
                </a:lnTo>
                <a:cubicBezTo>
                  <a:pt x="0" y="177853"/>
                  <a:pt x="27501" y="116427"/>
                  <a:pt x="71964" y="7196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4050"/>
          </a:p>
        </p:txBody>
      </p:sp>
      <p:sp>
        <p:nvSpPr>
          <p:cNvPr id="29" name="Freeform 32">
            <a:extLst>
              <a:ext uri="{FF2B5EF4-FFF2-40B4-BE49-F238E27FC236}">
                <a16:creationId xmlns:a16="http://schemas.microsoft.com/office/drawing/2014/main" xmlns="" id="{A9E44DEE-89C8-4CDA-BE6C-945FB1300FEA}"/>
              </a:ext>
            </a:extLst>
          </p:cNvPr>
          <p:cNvSpPr/>
          <p:nvPr/>
        </p:nvSpPr>
        <p:spPr>
          <a:xfrm>
            <a:off x="9486522" y="2880918"/>
            <a:ext cx="1096173" cy="969495"/>
          </a:xfrm>
          <a:custGeom>
            <a:avLst/>
            <a:gdLst/>
            <a:ahLst/>
            <a:cxnLst/>
            <a:rect l="l" t="t" r="r" b="b"/>
            <a:pathLst>
              <a:path w="3210745" h="2940925">
                <a:moveTo>
                  <a:pt x="340528" y="2526682"/>
                </a:moveTo>
                <a:cubicBezTo>
                  <a:pt x="280875" y="2526682"/>
                  <a:pt x="232516" y="2575041"/>
                  <a:pt x="232516" y="2634694"/>
                </a:cubicBezTo>
                <a:cubicBezTo>
                  <a:pt x="232516" y="2694347"/>
                  <a:pt x="280875" y="2742706"/>
                  <a:pt x="340528" y="2742706"/>
                </a:cubicBezTo>
                <a:cubicBezTo>
                  <a:pt x="400181" y="2742706"/>
                  <a:pt x="448540" y="2694347"/>
                  <a:pt x="448540" y="2634694"/>
                </a:cubicBezTo>
                <a:cubicBezTo>
                  <a:pt x="448540" y="2575041"/>
                  <a:pt x="400181" y="2526682"/>
                  <a:pt x="340528" y="2526682"/>
                </a:cubicBezTo>
                <a:close/>
                <a:moveTo>
                  <a:pt x="1821636" y="152"/>
                </a:moveTo>
                <a:cubicBezTo>
                  <a:pt x="1920275" y="-4956"/>
                  <a:pt x="2051571" y="119306"/>
                  <a:pt x="2102482" y="278737"/>
                </a:cubicBezTo>
                <a:cubicBezTo>
                  <a:pt x="2192513" y="649582"/>
                  <a:pt x="1575154" y="1213351"/>
                  <a:pt x="2006019" y="1236931"/>
                </a:cubicBezTo>
                <a:cubicBezTo>
                  <a:pt x="2310412" y="1206920"/>
                  <a:pt x="2473326" y="1176910"/>
                  <a:pt x="2803442" y="1166192"/>
                </a:cubicBezTo>
                <a:cubicBezTo>
                  <a:pt x="3103547" y="1170479"/>
                  <a:pt x="3152850" y="1361260"/>
                  <a:pt x="3002798" y="1564903"/>
                </a:cubicBezTo>
                <a:cubicBezTo>
                  <a:pt x="3191435" y="1575621"/>
                  <a:pt x="3347919" y="1869296"/>
                  <a:pt x="3022090" y="1989338"/>
                </a:cubicBezTo>
                <a:cubicBezTo>
                  <a:pt x="3332913" y="2182262"/>
                  <a:pt x="3154994" y="2426634"/>
                  <a:pt x="2977074" y="2471650"/>
                </a:cubicBezTo>
                <a:cubicBezTo>
                  <a:pt x="3127127" y="2606697"/>
                  <a:pt x="3109978" y="2709590"/>
                  <a:pt x="2957782" y="2793191"/>
                </a:cubicBezTo>
                <a:cubicBezTo>
                  <a:pt x="2620164" y="2932526"/>
                  <a:pt x="1747715" y="3028988"/>
                  <a:pt x="1253613" y="2818914"/>
                </a:cubicBezTo>
                <a:cubicBezTo>
                  <a:pt x="1018944" y="2738561"/>
                  <a:pt x="869067" y="2654318"/>
                  <a:pt x="700568" y="2648441"/>
                </a:cubicBezTo>
                <a:lnTo>
                  <a:pt x="700568" y="2796242"/>
                </a:lnTo>
                <a:cubicBezTo>
                  <a:pt x="700568" y="2860729"/>
                  <a:pt x="648291" y="2913006"/>
                  <a:pt x="583804" y="2913006"/>
                </a:cubicBezTo>
                <a:lnTo>
                  <a:pt x="0" y="2913006"/>
                </a:lnTo>
                <a:lnTo>
                  <a:pt x="0" y="1400838"/>
                </a:lnTo>
                <a:lnTo>
                  <a:pt x="583804" y="1400838"/>
                </a:lnTo>
                <a:cubicBezTo>
                  <a:pt x="648291" y="1400838"/>
                  <a:pt x="700568" y="1453115"/>
                  <a:pt x="700568" y="1517602"/>
                </a:cubicBezTo>
                <a:lnTo>
                  <a:pt x="700568" y="1571674"/>
                </a:lnTo>
                <a:cubicBezTo>
                  <a:pt x="721537" y="1568378"/>
                  <a:pt x="746526" y="1559634"/>
                  <a:pt x="784162" y="1539180"/>
                </a:cubicBezTo>
                <a:cubicBezTo>
                  <a:pt x="831321" y="1421281"/>
                  <a:pt x="890271" y="1323747"/>
                  <a:pt x="1034964" y="1191915"/>
                </a:cubicBezTo>
                <a:cubicBezTo>
                  <a:pt x="1257900" y="851081"/>
                  <a:pt x="1628744" y="677449"/>
                  <a:pt x="1703770" y="169413"/>
                </a:cubicBezTo>
                <a:cubicBezTo>
                  <a:pt x="1715024" y="52855"/>
                  <a:pt x="1762452" y="3217"/>
                  <a:pt x="1821636" y="1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4050"/>
          </a:p>
        </p:txBody>
      </p:sp>
      <p:sp>
        <p:nvSpPr>
          <p:cNvPr id="30" name="Donut 24">
            <a:extLst>
              <a:ext uri="{FF2B5EF4-FFF2-40B4-BE49-F238E27FC236}">
                <a16:creationId xmlns:a16="http://schemas.microsoft.com/office/drawing/2014/main" xmlns="" id="{76EB10D9-A643-4F9A-9FC5-4A2C74884607}"/>
              </a:ext>
            </a:extLst>
          </p:cNvPr>
          <p:cNvSpPr/>
          <p:nvPr/>
        </p:nvSpPr>
        <p:spPr>
          <a:xfrm>
            <a:off x="15011960" y="2500840"/>
            <a:ext cx="1138440" cy="1013402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4050">
              <a:solidFill>
                <a:schemeClr val="tx1"/>
              </a:solidFill>
            </a:endParaRPr>
          </a:p>
        </p:txBody>
      </p:sp>
      <p:sp>
        <p:nvSpPr>
          <p:cNvPr id="31" name="Rectangle 2047">
            <a:extLst>
              <a:ext uri="{FF2B5EF4-FFF2-40B4-BE49-F238E27FC236}">
                <a16:creationId xmlns:a16="http://schemas.microsoft.com/office/drawing/2014/main" xmlns="" id="{DBD8C3A0-C2F5-456F-BCBB-7809D02E81F7}"/>
              </a:ext>
            </a:extLst>
          </p:cNvPr>
          <p:cNvSpPr/>
          <p:nvPr/>
        </p:nvSpPr>
        <p:spPr>
          <a:xfrm>
            <a:off x="0" y="9319150"/>
            <a:ext cx="18288000" cy="9678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405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9" grpId="0"/>
      <p:bldP spid="21" grpId="0"/>
      <p:bldP spid="25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51750" y="651750"/>
            <a:ext cx="7508875" cy="8973185"/>
            <a:chOff x="651750" y="651750"/>
            <a:chExt cx="7508875" cy="8973185"/>
          </a:xfrm>
        </p:grpSpPr>
        <p:sp>
          <p:nvSpPr>
            <p:cNvPr id="3" name="object 3"/>
            <p:cNvSpPr/>
            <p:nvPr/>
          </p:nvSpPr>
          <p:spPr>
            <a:xfrm>
              <a:off x="651750" y="651750"/>
              <a:ext cx="7508875" cy="8973185"/>
            </a:xfrm>
            <a:custGeom>
              <a:avLst/>
              <a:gdLst/>
              <a:ahLst/>
              <a:cxnLst/>
              <a:rect l="l" t="t" r="r" b="b"/>
              <a:pathLst>
                <a:path w="7508875" h="8973185">
                  <a:moveTo>
                    <a:pt x="7228975" y="8972966"/>
                  </a:moveTo>
                  <a:lnTo>
                    <a:pt x="281364" y="8972966"/>
                  </a:lnTo>
                  <a:lnTo>
                    <a:pt x="277489" y="8972233"/>
                  </a:lnTo>
                  <a:lnTo>
                    <a:pt x="235139" y="8958675"/>
                  </a:lnTo>
                  <a:lnTo>
                    <a:pt x="195169" y="8940298"/>
                  </a:lnTo>
                  <a:lnTo>
                    <a:pt x="157926" y="8917450"/>
                  </a:lnTo>
                  <a:lnTo>
                    <a:pt x="123759" y="8890481"/>
                  </a:lnTo>
                  <a:lnTo>
                    <a:pt x="93017" y="8859738"/>
                  </a:lnTo>
                  <a:lnTo>
                    <a:pt x="66047" y="8825571"/>
                  </a:lnTo>
                  <a:lnTo>
                    <a:pt x="43200" y="8788328"/>
                  </a:lnTo>
                  <a:lnTo>
                    <a:pt x="24822" y="8748358"/>
                  </a:lnTo>
                  <a:lnTo>
                    <a:pt x="11264" y="8706009"/>
                  </a:lnTo>
                  <a:lnTo>
                    <a:pt x="2874" y="8661630"/>
                  </a:lnTo>
                  <a:lnTo>
                    <a:pt x="0" y="8615569"/>
                  </a:lnTo>
                  <a:lnTo>
                    <a:pt x="0" y="367929"/>
                  </a:lnTo>
                  <a:lnTo>
                    <a:pt x="2874" y="321868"/>
                  </a:lnTo>
                  <a:lnTo>
                    <a:pt x="11264" y="277489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7" y="123759"/>
                  </a:lnTo>
                  <a:lnTo>
                    <a:pt x="123759" y="93017"/>
                  </a:lnTo>
                  <a:lnTo>
                    <a:pt x="157926" y="66047"/>
                  </a:lnTo>
                  <a:lnTo>
                    <a:pt x="195169" y="43200"/>
                  </a:lnTo>
                  <a:lnTo>
                    <a:pt x="235139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9" y="0"/>
                  </a:lnTo>
                  <a:lnTo>
                    <a:pt x="7142410" y="0"/>
                  </a:lnTo>
                  <a:lnTo>
                    <a:pt x="7188471" y="2874"/>
                  </a:lnTo>
                  <a:lnTo>
                    <a:pt x="7232850" y="11264"/>
                  </a:lnTo>
                  <a:lnTo>
                    <a:pt x="7275199" y="24822"/>
                  </a:lnTo>
                  <a:lnTo>
                    <a:pt x="7315170" y="43200"/>
                  </a:lnTo>
                  <a:lnTo>
                    <a:pt x="7352413" y="66047"/>
                  </a:lnTo>
                  <a:lnTo>
                    <a:pt x="7386580" y="93017"/>
                  </a:lnTo>
                  <a:lnTo>
                    <a:pt x="7417322" y="123759"/>
                  </a:lnTo>
                  <a:lnTo>
                    <a:pt x="7444292" y="157926"/>
                  </a:lnTo>
                  <a:lnTo>
                    <a:pt x="7467139" y="195169"/>
                  </a:lnTo>
                  <a:lnTo>
                    <a:pt x="7485516" y="235139"/>
                  </a:lnTo>
                  <a:lnTo>
                    <a:pt x="7499074" y="277489"/>
                  </a:lnTo>
                  <a:lnTo>
                    <a:pt x="7507465" y="321868"/>
                  </a:lnTo>
                  <a:lnTo>
                    <a:pt x="7508758" y="342586"/>
                  </a:lnTo>
                  <a:lnTo>
                    <a:pt x="7508758" y="8640911"/>
                  </a:lnTo>
                  <a:lnTo>
                    <a:pt x="7499074" y="8706009"/>
                  </a:lnTo>
                  <a:lnTo>
                    <a:pt x="7485516" y="8748358"/>
                  </a:lnTo>
                  <a:lnTo>
                    <a:pt x="7467139" y="8788328"/>
                  </a:lnTo>
                  <a:lnTo>
                    <a:pt x="7444292" y="8825571"/>
                  </a:lnTo>
                  <a:lnTo>
                    <a:pt x="7417322" y="8859738"/>
                  </a:lnTo>
                  <a:lnTo>
                    <a:pt x="7386580" y="8890481"/>
                  </a:lnTo>
                  <a:lnTo>
                    <a:pt x="7352413" y="8917450"/>
                  </a:lnTo>
                  <a:lnTo>
                    <a:pt x="7315170" y="8940298"/>
                  </a:lnTo>
                  <a:lnTo>
                    <a:pt x="7275199" y="8958675"/>
                  </a:lnTo>
                  <a:lnTo>
                    <a:pt x="7232850" y="8972233"/>
                  </a:lnTo>
                  <a:lnTo>
                    <a:pt x="7228975" y="89729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56509" y="1606329"/>
              <a:ext cx="7496809" cy="0"/>
            </a:xfrm>
            <a:custGeom>
              <a:avLst/>
              <a:gdLst/>
              <a:ahLst/>
              <a:cxnLst/>
              <a:rect l="l" t="t" r="r" b="b"/>
              <a:pathLst>
                <a:path w="7496809">
                  <a:moveTo>
                    <a:pt x="0" y="0"/>
                  </a:moveTo>
                  <a:lnTo>
                    <a:pt x="7496207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1698" y="1028562"/>
              <a:ext cx="217277" cy="21727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1567" y="1028562"/>
              <a:ext cx="217277" cy="21727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1437" y="1028562"/>
              <a:ext cx="217277" cy="217277"/>
            </a:xfrm>
            <a:prstGeom prst="rect">
              <a:avLst/>
            </a:prstGeom>
          </p:spPr>
        </p:pic>
      </p:grpSp>
      <p:sp>
        <p:nvSpPr>
          <p:cNvPr id="9" name="object 9"/>
          <p:cNvSpPr/>
          <p:nvPr/>
        </p:nvSpPr>
        <p:spPr>
          <a:xfrm>
            <a:off x="8539040" y="651750"/>
            <a:ext cx="9086215" cy="8973185"/>
          </a:xfrm>
          <a:custGeom>
            <a:avLst/>
            <a:gdLst/>
            <a:ahLst/>
            <a:cxnLst/>
            <a:rect l="l" t="t" r="r" b="b"/>
            <a:pathLst>
              <a:path w="9086215" h="8973185">
                <a:moveTo>
                  <a:pt x="8815844" y="8972966"/>
                </a:moveTo>
                <a:lnTo>
                  <a:pt x="281364" y="8972966"/>
                </a:lnTo>
                <a:lnTo>
                  <a:pt x="277488" y="8972233"/>
                </a:lnTo>
                <a:lnTo>
                  <a:pt x="235139" y="8958675"/>
                </a:lnTo>
                <a:lnTo>
                  <a:pt x="195169" y="8940298"/>
                </a:lnTo>
                <a:lnTo>
                  <a:pt x="157926" y="8917450"/>
                </a:lnTo>
                <a:lnTo>
                  <a:pt x="123759" y="8890481"/>
                </a:lnTo>
                <a:lnTo>
                  <a:pt x="93016" y="8859738"/>
                </a:lnTo>
                <a:lnTo>
                  <a:pt x="66047" y="8825571"/>
                </a:lnTo>
                <a:lnTo>
                  <a:pt x="43200" y="8788328"/>
                </a:lnTo>
                <a:lnTo>
                  <a:pt x="24822" y="8748358"/>
                </a:lnTo>
                <a:lnTo>
                  <a:pt x="11264" y="8706009"/>
                </a:lnTo>
                <a:lnTo>
                  <a:pt x="2874" y="8661630"/>
                </a:lnTo>
                <a:lnTo>
                  <a:pt x="0" y="8615569"/>
                </a:lnTo>
                <a:lnTo>
                  <a:pt x="0" y="367929"/>
                </a:lnTo>
                <a:lnTo>
                  <a:pt x="2874" y="321868"/>
                </a:lnTo>
                <a:lnTo>
                  <a:pt x="11264" y="277489"/>
                </a:lnTo>
                <a:lnTo>
                  <a:pt x="24822" y="235139"/>
                </a:lnTo>
                <a:lnTo>
                  <a:pt x="43200" y="195169"/>
                </a:lnTo>
                <a:lnTo>
                  <a:pt x="66047" y="157926"/>
                </a:lnTo>
                <a:lnTo>
                  <a:pt x="93016" y="123759"/>
                </a:lnTo>
                <a:lnTo>
                  <a:pt x="123759" y="93017"/>
                </a:lnTo>
                <a:lnTo>
                  <a:pt x="157926" y="66047"/>
                </a:lnTo>
                <a:lnTo>
                  <a:pt x="195169" y="43200"/>
                </a:lnTo>
                <a:lnTo>
                  <a:pt x="235139" y="24822"/>
                </a:lnTo>
                <a:lnTo>
                  <a:pt x="277488" y="11264"/>
                </a:lnTo>
                <a:lnTo>
                  <a:pt x="321868" y="2874"/>
                </a:lnTo>
                <a:lnTo>
                  <a:pt x="367928" y="0"/>
                </a:lnTo>
                <a:lnTo>
                  <a:pt x="8729279" y="0"/>
                </a:lnTo>
                <a:lnTo>
                  <a:pt x="8775340" y="2874"/>
                </a:lnTo>
                <a:lnTo>
                  <a:pt x="8819719" y="11264"/>
                </a:lnTo>
                <a:lnTo>
                  <a:pt x="8862068" y="24822"/>
                </a:lnTo>
                <a:lnTo>
                  <a:pt x="8902038" y="43200"/>
                </a:lnTo>
                <a:lnTo>
                  <a:pt x="8939281" y="66047"/>
                </a:lnTo>
                <a:lnTo>
                  <a:pt x="8973448" y="93017"/>
                </a:lnTo>
                <a:lnTo>
                  <a:pt x="9004190" y="123759"/>
                </a:lnTo>
                <a:lnTo>
                  <a:pt x="9031160" y="157926"/>
                </a:lnTo>
                <a:lnTo>
                  <a:pt x="9054007" y="195169"/>
                </a:lnTo>
                <a:lnTo>
                  <a:pt x="9072384" y="235139"/>
                </a:lnTo>
                <a:lnTo>
                  <a:pt x="9085597" y="276410"/>
                </a:lnTo>
                <a:lnTo>
                  <a:pt x="9085597" y="8707088"/>
                </a:lnTo>
                <a:lnTo>
                  <a:pt x="9072384" y="8748358"/>
                </a:lnTo>
                <a:lnTo>
                  <a:pt x="9054007" y="8788328"/>
                </a:lnTo>
                <a:lnTo>
                  <a:pt x="9031160" y="8825571"/>
                </a:lnTo>
                <a:lnTo>
                  <a:pt x="9004190" y="8859738"/>
                </a:lnTo>
                <a:lnTo>
                  <a:pt x="8973448" y="8890481"/>
                </a:lnTo>
                <a:lnTo>
                  <a:pt x="8939281" y="8917450"/>
                </a:lnTo>
                <a:lnTo>
                  <a:pt x="8902038" y="8940298"/>
                </a:lnTo>
                <a:lnTo>
                  <a:pt x="8862068" y="8958675"/>
                </a:lnTo>
                <a:lnTo>
                  <a:pt x="8819719" y="8972233"/>
                </a:lnTo>
                <a:lnTo>
                  <a:pt x="8815844" y="897296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554540" y="5231405"/>
            <a:ext cx="3705225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b="1" spc="-315" dirty="0">
                <a:solidFill>
                  <a:srgbClr val="FFFFFF"/>
                </a:solidFill>
                <a:latin typeface="Tahoma"/>
                <a:cs typeface="Tahoma"/>
              </a:rPr>
              <a:t>$</a:t>
            </a:r>
            <a:r>
              <a:rPr sz="3500" b="1" spc="-380" dirty="0">
                <a:solidFill>
                  <a:srgbClr val="FFFFFF"/>
                </a:solidFill>
                <a:latin typeface="Tahoma"/>
                <a:cs typeface="Tahoma"/>
              </a:rPr>
              <a:t>5</a:t>
            </a:r>
            <a:r>
              <a:rPr sz="3500" b="1" spc="-245" dirty="0">
                <a:solidFill>
                  <a:srgbClr val="FFFFFF"/>
                </a:solidFill>
                <a:latin typeface="Tahoma"/>
                <a:cs typeface="Tahoma"/>
              </a:rPr>
              <a:t>0</a:t>
            </a:r>
            <a:r>
              <a:rPr sz="3500" b="1" spc="-3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b="1" spc="-290" dirty="0">
                <a:solidFill>
                  <a:srgbClr val="FFFFFF"/>
                </a:solidFill>
                <a:latin typeface="Tahoma"/>
                <a:cs typeface="Tahoma"/>
              </a:rPr>
              <a:t>g</a:t>
            </a:r>
            <a:r>
              <a:rPr sz="3500" b="1" spc="-170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3500" b="1" spc="-30" dirty="0">
                <a:solidFill>
                  <a:srgbClr val="FFFFFF"/>
                </a:solidFill>
                <a:latin typeface="Tahoma"/>
                <a:cs typeface="Tahoma"/>
              </a:rPr>
              <a:t>f</a:t>
            </a:r>
            <a:r>
              <a:rPr sz="3500" b="1" spc="-15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3500" b="1" spc="-3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b="1" spc="5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r>
              <a:rPr sz="3500" b="1" spc="-19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3500" b="1" spc="-210" dirty="0">
                <a:solidFill>
                  <a:srgbClr val="FFFFFF"/>
                </a:solidFill>
                <a:latin typeface="Tahoma"/>
                <a:cs typeface="Tahoma"/>
              </a:rPr>
              <a:t>r</a:t>
            </a:r>
            <a:r>
              <a:rPr sz="3500" b="1" spc="-155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3500" b="1" spc="-170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3500" b="1" spc="-30" dirty="0">
                <a:solidFill>
                  <a:srgbClr val="FFFFFF"/>
                </a:solidFill>
                <a:latin typeface="Tahoma"/>
                <a:cs typeface="Tahoma"/>
              </a:rPr>
              <a:t>f</a:t>
            </a:r>
            <a:r>
              <a:rPr sz="3500" b="1" spc="-170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3500" b="1" spc="5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r>
              <a:rPr sz="3500" b="1" spc="-27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3500" b="1" spc="-155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3500" b="1" spc="-185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endParaRPr sz="3500" dirty="0">
              <a:latin typeface="Tahoma"/>
              <a:cs typeface="Tahoma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1AB920BC-6659-4C93-9A05-32487AB997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09" y="1557346"/>
            <a:ext cx="7496809" cy="8067589"/>
          </a:xfrm>
          <a:prstGeom prst="rect">
            <a:avLst/>
          </a:prstGeom>
        </p:spPr>
      </p:pic>
      <p:pic>
        <p:nvPicPr>
          <p:cNvPr id="17" name="Graphic 9" descr="Video camera">
            <a:extLst>
              <a:ext uri="{FF2B5EF4-FFF2-40B4-BE49-F238E27FC236}">
                <a16:creationId xmlns="" xmlns:a16="http://schemas.microsoft.com/office/drawing/2014/main" id="{BE6D030D-DC1A-41F5-83C3-7D42FBB3C5A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311788" y="3014628"/>
            <a:ext cx="1296496" cy="129649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982D5707-7E9D-462A-B099-E6E9243D564B}"/>
              </a:ext>
            </a:extLst>
          </p:cNvPr>
          <p:cNvSpPr txBox="1"/>
          <p:nvPr/>
        </p:nvSpPr>
        <p:spPr>
          <a:xfrm>
            <a:off x="10998936" y="3357017"/>
            <a:ext cx="56126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b="1" dirty="0">
                <a:solidFill>
                  <a:srgbClr val="4D4635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Penanaman sifat keterbukaan dan tanggung jawab</a:t>
            </a:r>
            <a:endParaRPr lang="en-ID" sz="2800" dirty="0">
              <a:solidFill>
                <a:srgbClr val="2F2B20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9" name="Graphic 12" descr="Bullseye">
            <a:extLst>
              <a:ext uri="{FF2B5EF4-FFF2-40B4-BE49-F238E27FC236}">
                <a16:creationId xmlns="" xmlns:a16="http://schemas.microsoft.com/office/drawing/2014/main" id="{6C040D2E-6257-4DD6-A777-DA5519B31A2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311788" y="4682233"/>
            <a:ext cx="1149698" cy="114969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A6192966-845E-45AB-BBDE-5CBF042FB276}"/>
              </a:ext>
            </a:extLst>
          </p:cNvPr>
          <p:cNvSpPr txBox="1"/>
          <p:nvPr/>
        </p:nvSpPr>
        <p:spPr>
          <a:xfrm>
            <a:off x="10998936" y="4836098"/>
            <a:ext cx="54602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b="1" dirty="0">
                <a:solidFill>
                  <a:srgbClr val="4D4635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Penyediaan sarana kontrol masyarakat</a:t>
            </a:r>
            <a:endParaRPr lang="en-ID" sz="2800" dirty="0">
              <a:solidFill>
                <a:srgbClr val="2F2B20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21" name="Graphic 15" descr="Database">
            <a:extLst>
              <a:ext uri="{FF2B5EF4-FFF2-40B4-BE49-F238E27FC236}">
                <a16:creationId xmlns="" xmlns:a16="http://schemas.microsoft.com/office/drawing/2014/main" id="{0E64A0D6-70DC-48A9-AD32-75FB07A2292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311788" y="6272711"/>
            <a:ext cx="1161936" cy="116193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5C90746B-4457-4D0D-9491-56C024E4943B}"/>
              </a:ext>
            </a:extLst>
          </p:cNvPr>
          <p:cNvSpPr txBox="1"/>
          <p:nvPr/>
        </p:nvSpPr>
        <p:spPr>
          <a:xfrm>
            <a:off x="10998936" y="6592069"/>
            <a:ext cx="4791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b="1" dirty="0">
                <a:solidFill>
                  <a:srgbClr val="4D4635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Menghindari fitnah</a:t>
            </a:r>
            <a:endParaRPr lang="en-ID" sz="2800" dirty="0">
              <a:solidFill>
                <a:srgbClr val="2F2B20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23" name="Graphic 18" descr="Hourglass">
            <a:extLst>
              <a:ext uri="{FF2B5EF4-FFF2-40B4-BE49-F238E27FC236}">
                <a16:creationId xmlns="" xmlns:a16="http://schemas.microsoft.com/office/drawing/2014/main" id="{068DE50C-2A2E-4A45-92C0-5C2AA7DB5B9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311788" y="7817985"/>
            <a:ext cx="1149698" cy="1149698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341DA2FE-7D55-4CEE-B326-117559FBB964}"/>
              </a:ext>
            </a:extLst>
          </p:cNvPr>
          <p:cNvSpPr txBox="1"/>
          <p:nvPr/>
        </p:nvSpPr>
        <p:spPr>
          <a:xfrm>
            <a:off x="10998936" y="7863570"/>
            <a:ext cx="5113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b="1" dirty="0" err="1">
                <a:solidFill>
                  <a:srgbClr val="4D4635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Kerapihan</a:t>
            </a:r>
            <a:r>
              <a:rPr lang="id-ID" sz="2800" b="1" dirty="0">
                <a:solidFill>
                  <a:srgbClr val="4D4635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administrasi dokumen harta</a:t>
            </a:r>
            <a:endParaRPr lang="en-ID" sz="2800" dirty="0">
              <a:solidFill>
                <a:srgbClr val="2F2B20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8673005" y="1216569"/>
            <a:ext cx="8184339" cy="9798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US" sz="3800" b="1" dirty="0" err="1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Manfaat</a:t>
            </a:r>
            <a:r>
              <a:rPr lang="en-US" sz="3800" b="1" dirty="0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en-US" sz="3800" b="1" dirty="0" err="1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pelaporan</a:t>
            </a:r>
            <a:r>
              <a:rPr lang="en-US" sz="3800" b="1" dirty="0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en-US" sz="3800" b="1" dirty="0" err="1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harta</a:t>
            </a:r>
            <a:endParaRPr lang="en-US" sz="3800" b="1" dirty="0">
              <a:solidFill>
                <a:schemeClr val="tx2"/>
              </a:solidFill>
              <a:latin typeface="Perpetua Titling MT" panose="02020502060505020804" pitchFamily="18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11508261" y="-324761"/>
            <a:ext cx="528872" cy="5866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2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814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651749" y="651752"/>
            <a:ext cx="16983710" cy="8973185"/>
            <a:chOff x="651749" y="651752"/>
            <a:chExt cx="16983710" cy="8973185"/>
          </a:xfrm>
        </p:grpSpPr>
        <p:sp>
          <p:nvSpPr>
            <p:cNvPr id="4" name="object 4"/>
            <p:cNvSpPr/>
            <p:nvPr/>
          </p:nvSpPr>
          <p:spPr>
            <a:xfrm>
              <a:off x="651750" y="651752"/>
              <a:ext cx="16970375" cy="8973185"/>
            </a:xfrm>
            <a:custGeom>
              <a:avLst/>
              <a:gdLst/>
              <a:ahLst/>
              <a:cxnLst/>
              <a:rect l="l" t="t" r="r" b="b"/>
              <a:pathLst>
                <a:path w="16970375" h="8973185">
                  <a:moveTo>
                    <a:pt x="16703136" y="8972965"/>
                  </a:moveTo>
                  <a:lnTo>
                    <a:pt x="281361" y="8972965"/>
                  </a:lnTo>
                  <a:lnTo>
                    <a:pt x="277489" y="8972233"/>
                  </a:lnTo>
                  <a:lnTo>
                    <a:pt x="235139" y="8958675"/>
                  </a:lnTo>
                  <a:lnTo>
                    <a:pt x="195169" y="8940298"/>
                  </a:lnTo>
                  <a:lnTo>
                    <a:pt x="157926" y="8917450"/>
                  </a:lnTo>
                  <a:lnTo>
                    <a:pt x="123759" y="8890481"/>
                  </a:lnTo>
                  <a:lnTo>
                    <a:pt x="93017" y="8859738"/>
                  </a:lnTo>
                  <a:lnTo>
                    <a:pt x="66047" y="8825571"/>
                  </a:lnTo>
                  <a:lnTo>
                    <a:pt x="43200" y="8788328"/>
                  </a:lnTo>
                  <a:lnTo>
                    <a:pt x="24822" y="8748358"/>
                  </a:lnTo>
                  <a:lnTo>
                    <a:pt x="11264" y="8706009"/>
                  </a:lnTo>
                  <a:lnTo>
                    <a:pt x="2874" y="8661630"/>
                  </a:lnTo>
                  <a:lnTo>
                    <a:pt x="0" y="8615569"/>
                  </a:lnTo>
                  <a:lnTo>
                    <a:pt x="0" y="367929"/>
                  </a:lnTo>
                  <a:lnTo>
                    <a:pt x="2874" y="321868"/>
                  </a:lnTo>
                  <a:lnTo>
                    <a:pt x="11264" y="277489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7" y="123759"/>
                  </a:lnTo>
                  <a:lnTo>
                    <a:pt x="123759" y="93017"/>
                  </a:lnTo>
                  <a:lnTo>
                    <a:pt x="157926" y="66047"/>
                  </a:lnTo>
                  <a:lnTo>
                    <a:pt x="195169" y="43200"/>
                  </a:lnTo>
                  <a:lnTo>
                    <a:pt x="235139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9" y="0"/>
                  </a:lnTo>
                  <a:lnTo>
                    <a:pt x="16616570" y="0"/>
                  </a:lnTo>
                  <a:lnTo>
                    <a:pt x="16662630" y="2874"/>
                  </a:lnTo>
                  <a:lnTo>
                    <a:pt x="16707009" y="11264"/>
                  </a:lnTo>
                  <a:lnTo>
                    <a:pt x="16749357" y="24822"/>
                  </a:lnTo>
                  <a:lnTo>
                    <a:pt x="16789327" y="43200"/>
                  </a:lnTo>
                  <a:lnTo>
                    <a:pt x="16826570" y="66047"/>
                  </a:lnTo>
                  <a:lnTo>
                    <a:pt x="16860737" y="93017"/>
                  </a:lnTo>
                  <a:lnTo>
                    <a:pt x="16891480" y="123759"/>
                  </a:lnTo>
                  <a:lnTo>
                    <a:pt x="16918449" y="157926"/>
                  </a:lnTo>
                  <a:lnTo>
                    <a:pt x="16941296" y="195169"/>
                  </a:lnTo>
                  <a:lnTo>
                    <a:pt x="16959674" y="235139"/>
                  </a:lnTo>
                  <a:lnTo>
                    <a:pt x="16969793" y="266749"/>
                  </a:lnTo>
                  <a:lnTo>
                    <a:pt x="16969793" y="8716749"/>
                  </a:lnTo>
                  <a:lnTo>
                    <a:pt x="16941296" y="8788328"/>
                  </a:lnTo>
                  <a:lnTo>
                    <a:pt x="16918449" y="8825571"/>
                  </a:lnTo>
                  <a:lnTo>
                    <a:pt x="16891480" y="8859738"/>
                  </a:lnTo>
                  <a:lnTo>
                    <a:pt x="16860737" y="8890481"/>
                  </a:lnTo>
                  <a:lnTo>
                    <a:pt x="16826570" y="8917450"/>
                  </a:lnTo>
                  <a:lnTo>
                    <a:pt x="16789327" y="8940298"/>
                  </a:lnTo>
                  <a:lnTo>
                    <a:pt x="16749357" y="8958675"/>
                  </a:lnTo>
                  <a:lnTo>
                    <a:pt x="16707009" y="8972233"/>
                  </a:lnTo>
                  <a:lnTo>
                    <a:pt x="16703136" y="8972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1698" y="1028563"/>
              <a:ext cx="217277" cy="21727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1567" y="1028563"/>
              <a:ext cx="217277" cy="21727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1437" y="1028563"/>
              <a:ext cx="217277" cy="21727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56512" y="2691140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605514" y="1088034"/>
            <a:ext cx="12872085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b="1" dirty="0" smtClean="0"/>
              <a:t>LHKPN DAN LHKASN</a:t>
            </a:r>
            <a:endParaRPr sz="8000" dirty="0">
              <a:latin typeface="Tahoma"/>
              <a:cs typeface="Tahom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3257187" y="2286871"/>
            <a:ext cx="4112558" cy="8000469"/>
            <a:chOff x="13257187" y="2286871"/>
            <a:chExt cx="4112558" cy="8000469"/>
          </a:xfrm>
        </p:grpSpPr>
        <p:sp>
          <p:nvSpPr>
            <p:cNvPr id="11" name="object 11"/>
            <p:cNvSpPr/>
            <p:nvPr/>
          </p:nvSpPr>
          <p:spPr>
            <a:xfrm>
              <a:off x="14454489" y="2286871"/>
              <a:ext cx="2023110" cy="2698115"/>
            </a:xfrm>
            <a:custGeom>
              <a:avLst/>
              <a:gdLst/>
              <a:ahLst/>
              <a:cxnLst/>
              <a:rect l="l" t="t" r="r" b="b"/>
              <a:pathLst>
                <a:path w="2023109" h="2698115">
                  <a:moveTo>
                    <a:pt x="1825164" y="2697601"/>
                  </a:moveTo>
                  <a:lnTo>
                    <a:pt x="446" y="2667367"/>
                  </a:lnTo>
                  <a:lnTo>
                    <a:pt x="0" y="2642075"/>
                  </a:lnTo>
                  <a:lnTo>
                    <a:pt x="208" y="2611819"/>
                  </a:lnTo>
                  <a:lnTo>
                    <a:pt x="4099" y="2538025"/>
                  </a:lnTo>
                  <a:lnTo>
                    <a:pt x="8535" y="2495294"/>
                  </a:lnTo>
                  <a:lnTo>
                    <a:pt x="15135" y="2449211"/>
                  </a:lnTo>
                  <a:lnTo>
                    <a:pt x="24276" y="2400179"/>
                  </a:lnTo>
                  <a:lnTo>
                    <a:pt x="36335" y="2348603"/>
                  </a:lnTo>
                  <a:lnTo>
                    <a:pt x="51690" y="2294885"/>
                  </a:lnTo>
                  <a:lnTo>
                    <a:pt x="70716" y="2239428"/>
                  </a:lnTo>
                  <a:lnTo>
                    <a:pt x="93792" y="2182636"/>
                  </a:lnTo>
                  <a:lnTo>
                    <a:pt x="121295" y="2124911"/>
                  </a:lnTo>
                  <a:lnTo>
                    <a:pt x="153601" y="2066658"/>
                  </a:lnTo>
                  <a:lnTo>
                    <a:pt x="191088" y="2008279"/>
                  </a:lnTo>
                  <a:lnTo>
                    <a:pt x="230107" y="1955393"/>
                  </a:lnTo>
                  <a:lnTo>
                    <a:pt x="270197" y="1907380"/>
                  </a:lnTo>
                  <a:lnTo>
                    <a:pt x="310562" y="1864278"/>
                  </a:lnTo>
                  <a:lnTo>
                    <a:pt x="350851" y="1825651"/>
                  </a:lnTo>
                  <a:lnTo>
                    <a:pt x="390418" y="1791378"/>
                  </a:lnTo>
                  <a:lnTo>
                    <a:pt x="428690" y="1761261"/>
                  </a:lnTo>
                  <a:lnTo>
                    <a:pt x="465095" y="1735100"/>
                  </a:lnTo>
                  <a:lnTo>
                    <a:pt x="499058" y="1712696"/>
                  </a:lnTo>
                  <a:lnTo>
                    <a:pt x="530008" y="1693851"/>
                  </a:lnTo>
                  <a:lnTo>
                    <a:pt x="498992" y="1637663"/>
                  </a:lnTo>
                  <a:lnTo>
                    <a:pt x="469746" y="1581602"/>
                  </a:lnTo>
                  <a:lnTo>
                    <a:pt x="442261" y="1525720"/>
                  </a:lnTo>
                  <a:lnTo>
                    <a:pt x="416528" y="1470071"/>
                  </a:lnTo>
                  <a:lnTo>
                    <a:pt x="392538" y="1414708"/>
                  </a:lnTo>
                  <a:lnTo>
                    <a:pt x="370282" y="1359683"/>
                  </a:lnTo>
                  <a:lnTo>
                    <a:pt x="349751" y="1305050"/>
                  </a:lnTo>
                  <a:lnTo>
                    <a:pt x="330937" y="1250861"/>
                  </a:lnTo>
                  <a:lnTo>
                    <a:pt x="313830" y="1197169"/>
                  </a:lnTo>
                  <a:lnTo>
                    <a:pt x="298421" y="1144026"/>
                  </a:lnTo>
                  <a:lnTo>
                    <a:pt x="284702" y="1091487"/>
                  </a:lnTo>
                  <a:lnTo>
                    <a:pt x="272664" y="1039604"/>
                  </a:lnTo>
                  <a:lnTo>
                    <a:pt x="262298" y="988429"/>
                  </a:lnTo>
                  <a:lnTo>
                    <a:pt x="253595" y="938016"/>
                  </a:lnTo>
                  <a:lnTo>
                    <a:pt x="246546" y="888418"/>
                  </a:lnTo>
                  <a:lnTo>
                    <a:pt x="241142" y="839686"/>
                  </a:lnTo>
                  <a:lnTo>
                    <a:pt x="237374" y="791875"/>
                  </a:lnTo>
                  <a:lnTo>
                    <a:pt x="235234" y="745037"/>
                  </a:lnTo>
                  <a:lnTo>
                    <a:pt x="234712" y="699225"/>
                  </a:lnTo>
                  <a:lnTo>
                    <a:pt x="235800" y="654492"/>
                  </a:lnTo>
                  <a:lnTo>
                    <a:pt x="238489" y="610891"/>
                  </a:lnTo>
                  <a:lnTo>
                    <a:pt x="242769" y="568474"/>
                  </a:lnTo>
                  <a:lnTo>
                    <a:pt x="248633" y="527295"/>
                  </a:lnTo>
                  <a:lnTo>
                    <a:pt x="256070" y="487406"/>
                  </a:lnTo>
                  <a:lnTo>
                    <a:pt x="265073" y="448861"/>
                  </a:lnTo>
                  <a:lnTo>
                    <a:pt x="275631" y="411712"/>
                  </a:lnTo>
                  <a:lnTo>
                    <a:pt x="301382" y="341813"/>
                  </a:lnTo>
                  <a:lnTo>
                    <a:pt x="333252" y="278135"/>
                  </a:lnTo>
                  <a:lnTo>
                    <a:pt x="371168" y="221098"/>
                  </a:lnTo>
                  <a:lnTo>
                    <a:pt x="415061" y="171128"/>
                  </a:lnTo>
                  <a:lnTo>
                    <a:pt x="493583" y="109083"/>
                  </a:lnTo>
                  <a:lnTo>
                    <a:pt x="550670" y="77356"/>
                  </a:lnTo>
                  <a:lnTo>
                    <a:pt x="608112" y="52786"/>
                  </a:lnTo>
                  <a:lnTo>
                    <a:pt x="663533" y="34415"/>
                  </a:lnTo>
                  <a:lnTo>
                    <a:pt x="714556" y="21289"/>
                  </a:lnTo>
                  <a:lnTo>
                    <a:pt x="758807" y="12449"/>
                  </a:lnTo>
                  <a:lnTo>
                    <a:pt x="817484" y="3804"/>
                  </a:lnTo>
                  <a:lnTo>
                    <a:pt x="882166" y="0"/>
                  </a:lnTo>
                  <a:lnTo>
                    <a:pt x="945203" y="1609"/>
                  </a:lnTo>
                  <a:lnTo>
                    <a:pt x="1006462" y="8116"/>
                  </a:lnTo>
                  <a:lnTo>
                    <a:pt x="1065808" y="19006"/>
                  </a:lnTo>
                  <a:lnTo>
                    <a:pt x="1123104" y="33762"/>
                  </a:lnTo>
                  <a:lnTo>
                    <a:pt x="1178216" y="51869"/>
                  </a:lnTo>
                  <a:lnTo>
                    <a:pt x="1231010" y="72811"/>
                  </a:lnTo>
                  <a:lnTo>
                    <a:pt x="1281350" y="96072"/>
                  </a:lnTo>
                  <a:lnTo>
                    <a:pt x="1329100" y="121138"/>
                  </a:lnTo>
                  <a:lnTo>
                    <a:pt x="1374127" y="147491"/>
                  </a:lnTo>
                  <a:lnTo>
                    <a:pt x="1416296" y="174616"/>
                  </a:lnTo>
                  <a:lnTo>
                    <a:pt x="1455470" y="201998"/>
                  </a:lnTo>
                  <a:lnTo>
                    <a:pt x="1491515" y="229121"/>
                  </a:lnTo>
                  <a:lnTo>
                    <a:pt x="1524297" y="255469"/>
                  </a:lnTo>
                  <a:lnTo>
                    <a:pt x="1553680" y="280526"/>
                  </a:lnTo>
                  <a:lnTo>
                    <a:pt x="1601708" y="324706"/>
                  </a:lnTo>
                  <a:lnTo>
                    <a:pt x="1634522" y="357535"/>
                  </a:lnTo>
                  <a:lnTo>
                    <a:pt x="1882373" y="357535"/>
                  </a:lnTo>
                  <a:lnTo>
                    <a:pt x="1914525" y="378982"/>
                  </a:lnTo>
                  <a:lnTo>
                    <a:pt x="1957701" y="428933"/>
                  </a:lnTo>
                  <a:lnTo>
                    <a:pt x="1989780" y="494211"/>
                  </a:lnTo>
                  <a:lnTo>
                    <a:pt x="2001722" y="531791"/>
                  </a:lnTo>
                  <a:lnTo>
                    <a:pt x="2010966" y="572238"/>
                  </a:lnTo>
                  <a:lnTo>
                    <a:pt x="2017538" y="615227"/>
                  </a:lnTo>
                  <a:lnTo>
                    <a:pt x="2021465" y="660439"/>
                  </a:lnTo>
                  <a:lnTo>
                    <a:pt x="2022770" y="707550"/>
                  </a:lnTo>
                  <a:lnTo>
                    <a:pt x="2021480" y="756238"/>
                  </a:lnTo>
                  <a:lnTo>
                    <a:pt x="2017620" y="806182"/>
                  </a:lnTo>
                  <a:lnTo>
                    <a:pt x="2011217" y="857059"/>
                  </a:lnTo>
                  <a:lnTo>
                    <a:pt x="2002294" y="908548"/>
                  </a:lnTo>
                  <a:lnTo>
                    <a:pt x="1990879" y="960327"/>
                  </a:lnTo>
                  <a:lnTo>
                    <a:pt x="1976997" y="1012073"/>
                  </a:lnTo>
                  <a:lnTo>
                    <a:pt x="1960673" y="1063465"/>
                  </a:lnTo>
                  <a:lnTo>
                    <a:pt x="1941932" y="1114181"/>
                  </a:lnTo>
                  <a:lnTo>
                    <a:pt x="1920801" y="1163898"/>
                  </a:lnTo>
                  <a:lnTo>
                    <a:pt x="1897305" y="1212295"/>
                  </a:lnTo>
                  <a:lnTo>
                    <a:pt x="1871470" y="1259050"/>
                  </a:lnTo>
                  <a:lnTo>
                    <a:pt x="1843320" y="1303840"/>
                  </a:lnTo>
                  <a:lnTo>
                    <a:pt x="1803933" y="1356985"/>
                  </a:lnTo>
                  <a:lnTo>
                    <a:pt x="1762125" y="1405453"/>
                  </a:lnTo>
                  <a:lnTo>
                    <a:pt x="1718384" y="1449457"/>
                  </a:lnTo>
                  <a:lnTo>
                    <a:pt x="1673199" y="1489209"/>
                  </a:lnTo>
                  <a:lnTo>
                    <a:pt x="1627056" y="1524922"/>
                  </a:lnTo>
                  <a:lnTo>
                    <a:pt x="1580443" y="1556809"/>
                  </a:lnTo>
                  <a:lnTo>
                    <a:pt x="1533847" y="1585082"/>
                  </a:lnTo>
                  <a:lnTo>
                    <a:pt x="1487758" y="1609954"/>
                  </a:lnTo>
                  <a:lnTo>
                    <a:pt x="1442661" y="1631637"/>
                  </a:lnTo>
                  <a:lnTo>
                    <a:pt x="1399044" y="1650344"/>
                  </a:lnTo>
                  <a:lnTo>
                    <a:pt x="1357396" y="1666287"/>
                  </a:lnTo>
                  <a:lnTo>
                    <a:pt x="1318203" y="1679679"/>
                  </a:lnTo>
                  <a:lnTo>
                    <a:pt x="1249136" y="1699662"/>
                  </a:lnTo>
                  <a:lnTo>
                    <a:pt x="1195742" y="1711991"/>
                  </a:lnTo>
                  <a:lnTo>
                    <a:pt x="1210400" y="1718841"/>
                  </a:lnTo>
                  <a:lnTo>
                    <a:pt x="1262316" y="1742225"/>
                  </a:lnTo>
                  <a:lnTo>
                    <a:pt x="1337967" y="1787575"/>
                  </a:lnTo>
                  <a:lnTo>
                    <a:pt x="1375136" y="1812423"/>
                  </a:lnTo>
                  <a:lnTo>
                    <a:pt x="1413734" y="1840497"/>
                  </a:lnTo>
                  <a:lnTo>
                    <a:pt x="1453337" y="1872061"/>
                  </a:lnTo>
                  <a:lnTo>
                    <a:pt x="1493604" y="1907459"/>
                  </a:lnTo>
                  <a:lnTo>
                    <a:pt x="1533867" y="1946719"/>
                  </a:lnTo>
                  <a:lnTo>
                    <a:pt x="1573947" y="1990342"/>
                  </a:lnTo>
                  <a:lnTo>
                    <a:pt x="1613339" y="2038512"/>
                  </a:lnTo>
                  <a:lnTo>
                    <a:pt x="1654490" y="2097063"/>
                  </a:lnTo>
                  <a:lnTo>
                    <a:pt x="1690023" y="2155779"/>
                  </a:lnTo>
                  <a:lnTo>
                    <a:pt x="1720342" y="2214178"/>
                  </a:lnTo>
                  <a:lnTo>
                    <a:pt x="1745851" y="2271777"/>
                  </a:lnTo>
                  <a:lnTo>
                    <a:pt x="1766953" y="2328093"/>
                  </a:lnTo>
                  <a:lnTo>
                    <a:pt x="1784052" y="2382644"/>
                  </a:lnTo>
                  <a:lnTo>
                    <a:pt x="1797551" y="2434948"/>
                  </a:lnTo>
                  <a:lnTo>
                    <a:pt x="1807854" y="2484521"/>
                  </a:lnTo>
                  <a:lnTo>
                    <a:pt x="1815365" y="2530882"/>
                  </a:lnTo>
                  <a:lnTo>
                    <a:pt x="1820488" y="2573547"/>
                  </a:lnTo>
                  <a:lnTo>
                    <a:pt x="1823625" y="2612034"/>
                  </a:lnTo>
                  <a:lnTo>
                    <a:pt x="1825465" y="2667367"/>
                  </a:lnTo>
                  <a:lnTo>
                    <a:pt x="1825528" y="2676356"/>
                  </a:lnTo>
                  <a:lnTo>
                    <a:pt x="1825164" y="2697601"/>
                  </a:lnTo>
                  <a:close/>
                </a:path>
                <a:path w="2023109" h="2698115">
                  <a:moveTo>
                    <a:pt x="1882373" y="357535"/>
                  </a:moveTo>
                  <a:lnTo>
                    <a:pt x="1634522" y="357535"/>
                  </a:lnTo>
                  <a:lnTo>
                    <a:pt x="1707728" y="338984"/>
                  </a:lnTo>
                  <a:lnTo>
                    <a:pt x="1768443" y="332477"/>
                  </a:lnTo>
                  <a:lnTo>
                    <a:pt x="1817974" y="335549"/>
                  </a:lnTo>
                  <a:lnTo>
                    <a:pt x="1857628" y="345732"/>
                  </a:lnTo>
                  <a:lnTo>
                    <a:pt x="1882373" y="357535"/>
                  </a:lnTo>
                  <a:close/>
                </a:path>
                <a:path w="2023109" h="2698115">
                  <a:moveTo>
                    <a:pt x="1340993" y="1787575"/>
                  </a:moveTo>
                  <a:lnTo>
                    <a:pt x="1262316" y="1742225"/>
                  </a:lnTo>
                  <a:lnTo>
                    <a:pt x="1280567" y="1751862"/>
                  </a:lnTo>
                  <a:lnTo>
                    <a:pt x="1299385" y="1762632"/>
                  </a:lnTo>
                  <a:lnTo>
                    <a:pt x="1340993" y="1787575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257187" y="4706325"/>
              <a:ext cx="4109720" cy="5581015"/>
            </a:xfrm>
            <a:custGeom>
              <a:avLst/>
              <a:gdLst/>
              <a:ahLst/>
              <a:cxnLst/>
              <a:rect l="l" t="t" r="r" b="b"/>
              <a:pathLst>
                <a:path w="4109719" h="5581015">
                  <a:moveTo>
                    <a:pt x="371631" y="2388440"/>
                  </a:moveTo>
                  <a:lnTo>
                    <a:pt x="340689" y="2318430"/>
                  </a:lnTo>
                  <a:lnTo>
                    <a:pt x="324546" y="2280580"/>
                  </a:lnTo>
                  <a:lnTo>
                    <a:pt x="308047" y="2240873"/>
                  </a:lnTo>
                  <a:lnTo>
                    <a:pt x="291265" y="2199338"/>
                  </a:lnTo>
                  <a:lnTo>
                    <a:pt x="274267" y="2156005"/>
                  </a:lnTo>
                  <a:lnTo>
                    <a:pt x="257126" y="2110904"/>
                  </a:lnTo>
                  <a:lnTo>
                    <a:pt x="239911" y="2064063"/>
                  </a:lnTo>
                  <a:lnTo>
                    <a:pt x="222692" y="2015513"/>
                  </a:lnTo>
                  <a:lnTo>
                    <a:pt x="205539" y="1965283"/>
                  </a:lnTo>
                  <a:lnTo>
                    <a:pt x="188524" y="1913402"/>
                  </a:lnTo>
                  <a:lnTo>
                    <a:pt x="171715" y="1859901"/>
                  </a:lnTo>
                  <a:lnTo>
                    <a:pt x="155183" y="1804808"/>
                  </a:lnTo>
                  <a:lnTo>
                    <a:pt x="138999" y="1748154"/>
                  </a:lnTo>
                  <a:lnTo>
                    <a:pt x="123233" y="1689967"/>
                  </a:lnTo>
                  <a:lnTo>
                    <a:pt x="107954" y="1630277"/>
                  </a:lnTo>
                  <a:lnTo>
                    <a:pt x="93233" y="1569114"/>
                  </a:lnTo>
                  <a:lnTo>
                    <a:pt x="77117" y="1500349"/>
                  </a:lnTo>
                  <a:lnTo>
                    <a:pt x="62146" y="1435961"/>
                  </a:lnTo>
                  <a:lnTo>
                    <a:pt x="48446" y="1375619"/>
                  </a:lnTo>
                  <a:lnTo>
                    <a:pt x="36186" y="1319185"/>
                  </a:lnTo>
                  <a:lnTo>
                    <a:pt x="25471" y="1266229"/>
                  </a:lnTo>
                  <a:lnTo>
                    <a:pt x="16447" y="1216517"/>
                  </a:lnTo>
                  <a:lnTo>
                    <a:pt x="9251" y="1169766"/>
                  </a:lnTo>
                  <a:lnTo>
                    <a:pt x="4020" y="1125691"/>
                  </a:lnTo>
                  <a:lnTo>
                    <a:pt x="891" y="1084010"/>
                  </a:lnTo>
                  <a:lnTo>
                    <a:pt x="0" y="1044439"/>
                  </a:lnTo>
                  <a:lnTo>
                    <a:pt x="1483" y="1006694"/>
                  </a:lnTo>
                  <a:lnTo>
                    <a:pt x="14126" y="926153"/>
                  </a:lnTo>
                  <a:lnTo>
                    <a:pt x="26742" y="883003"/>
                  </a:lnTo>
                  <a:lnTo>
                    <a:pt x="43139" y="841033"/>
                  </a:lnTo>
                  <a:lnTo>
                    <a:pt x="63129" y="800234"/>
                  </a:lnTo>
                  <a:lnTo>
                    <a:pt x="86527" y="760596"/>
                  </a:lnTo>
                  <a:lnTo>
                    <a:pt x="113144" y="722109"/>
                  </a:lnTo>
                  <a:lnTo>
                    <a:pt x="142795" y="684764"/>
                  </a:lnTo>
                  <a:lnTo>
                    <a:pt x="175292" y="648551"/>
                  </a:lnTo>
                  <a:lnTo>
                    <a:pt x="210447" y="613461"/>
                  </a:lnTo>
                  <a:lnTo>
                    <a:pt x="248075" y="579484"/>
                  </a:lnTo>
                  <a:lnTo>
                    <a:pt x="287989" y="546611"/>
                  </a:lnTo>
                  <a:lnTo>
                    <a:pt x="330001" y="514831"/>
                  </a:lnTo>
                  <a:lnTo>
                    <a:pt x="373924" y="484136"/>
                  </a:lnTo>
                  <a:lnTo>
                    <a:pt x="419572" y="454516"/>
                  </a:lnTo>
                  <a:lnTo>
                    <a:pt x="466757" y="425961"/>
                  </a:lnTo>
                  <a:lnTo>
                    <a:pt x="515293" y="398461"/>
                  </a:lnTo>
                  <a:lnTo>
                    <a:pt x="564993" y="372008"/>
                  </a:lnTo>
                  <a:lnTo>
                    <a:pt x="615670" y="346590"/>
                  </a:lnTo>
                  <a:lnTo>
                    <a:pt x="667136" y="322200"/>
                  </a:lnTo>
                  <a:lnTo>
                    <a:pt x="719206" y="298827"/>
                  </a:lnTo>
                  <a:lnTo>
                    <a:pt x="771692" y="276462"/>
                  </a:lnTo>
                  <a:lnTo>
                    <a:pt x="824406" y="255095"/>
                  </a:lnTo>
                  <a:lnTo>
                    <a:pt x="877163" y="234716"/>
                  </a:lnTo>
                  <a:lnTo>
                    <a:pt x="929775" y="215316"/>
                  </a:lnTo>
                  <a:lnTo>
                    <a:pt x="982056" y="196886"/>
                  </a:lnTo>
                  <a:lnTo>
                    <a:pt x="1033818" y="179415"/>
                  </a:lnTo>
                  <a:lnTo>
                    <a:pt x="1084875" y="162895"/>
                  </a:lnTo>
                  <a:lnTo>
                    <a:pt x="1135039" y="147315"/>
                  </a:lnTo>
                  <a:lnTo>
                    <a:pt x="1184123" y="132666"/>
                  </a:lnTo>
                  <a:lnTo>
                    <a:pt x="1231942" y="118939"/>
                  </a:lnTo>
                  <a:lnTo>
                    <a:pt x="1278307" y="106123"/>
                  </a:lnTo>
                  <a:lnTo>
                    <a:pt x="1323032" y="94210"/>
                  </a:lnTo>
                  <a:lnTo>
                    <a:pt x="1406814" y="73052"/>
                  </a:lnTo>
                  <a:lnTo>
                    <a:pt x="1481793" y="55388"/>
                  </a:lnTo>
                  <a:lnTo>
                    <a:pt x="1546472" y="41142"/>
                  </a:lnTo>
                  <a:lnTo>
                    <a:pt x="1620909" y="26012"/>
                  </a:lnTo>
                  <a:lnTo>
                    <a:pt x="1663761" y="18140"/>
                  </a:lnTo>
                  <a:lnTo>
                    <a:pt x="1768112" y="13627"/>
                  </a:lnTo>
                  <a:lnTo>
                    <a:pt x="2030053" y="6045"/>
                  </a:lnTo>
                  <a:lnTo>
                    <a:pt x="2072564" y="5574"/>
                  </a:lnTo>
                  <a:lnTo>
                    <a:pt x="2114672" y="4534"/>
                  </a:lnTo>
                  <a:lnTo>
                    <a:pt x="2229352" y="2550"/>
                  </a:lnTo>
                  <a:lnTo>
                    <a:pt x="2290441" y="472"/>
                  </a:lnTo>
                  <a:lnTo>
                    <a:pt x="2320418" y="0"/>
                  </a:lnTo>
                  <a:lnTo>
                    <a:pt x="2394696" y="15925"/>
                  </a:lnTo>
                  <a:lnTo>
                    <a:pt x="2454868" y="30199"/>
                  </a:lnTo>
                  <a:lnTo>
                    <a:pt x="2522438" y="47717"/>
                  </a:lnTo>
                  <a:lnTo>
                    <a:pt x="2596444" y="68751"/>
                  </a:lnTo>
                  <a:lnTo>
                    <a:pt x="2635558" y="80672"/>
                  </a:lnTo>
                  <a:lnTo>
                    <a:pt x="2675921" y="93574"/>
                  </a:lnTo>
                  <a:lnTo>
                    <a:pt x="2717410" y="107491"/>
                  </a:lnTo>
                  <a:lnTo>
                    <a:pt x="2759906" y="122457"/>
                  </a:lnTo>
                  <a:lnTo>
                    <a:pt x="2803288" y="138507"/>
                  </a:lnTo>
                  <a:lnTo>
                    <a:pt x="2847435" y="155674"/>
                  </a:lnTo>
                  <a:lnTo>
                    <a:pt x="2892228" y="173993"/>
                  </a:lnTo>
                  <a:lnTo>
                    <a:pt x="2937546" y="193497"/>
                  </a:lnTo>
                  <a:lnTo>
                    <a:pt x="2983268" y="214221"/>
                  </a:lnTo>
                  <a:lnTo>
                    <a:pt x="3029274" y="236198"/>
                  </a:lnTo>
                  <a:lnTo>
                    <a:pt x="3075443" y="259463"/>
                  </a:lnTo>
                  <a:lnTo>
                    <a:pt x="3121655" y="284049"/>
                  </a:lnTo>
                  <a:lnTo>
                    <a:pt x="3167790" y="309992"/>
                  </a:lnTo>
                  <a:lnTo>
                    <a:pt x="3213727" y="337324"/>
                  </a:lnTo>
                  <a:lnTo>
                    <a:pt x="3259346" y="366080"/>
                  </a:lnTo>
                  <a:lnTo>
                    <a:pt x="3304526" y="396294"/>
                  </a:lnTo>
                  <a:lnTo>
                    <a:pt x="3349147" y="427999"/>
                  </a:lnTo>
                  <a:lnTo>
                    <a:pt x="3393088" y="461231"/>
                  </a:lnTo>
                  <a:lnTo>
                    <a:pt x="3436229" y="496023"/>
                  </a:lnTo>
                  <a:lnTo>
                    <a:pt x="3478450" y="532409"/>
                  </a:lnTo>
                  <a:lnTo>
                    <a:pt x="3519629" y="570423"/>
                  </a:lnTo>
                  <a:lnTo>
                    <a:pt x="3559647" y="610099"/>
                  </a:lnTo>
                  <a:lnTo>
                    <a:pt x="3598384" y="651472"/>
                  </a:lnTo>
                  <a:lnTo>
                    <a:pt x="3635718" y="694575"/>
                  </a:lnTo>
                  <a:lnTo>
                    <a:pt x="3671529" y="739442"/>
                  </a:lnTo>
                  <a:lnTo>
                    <a:pt x="3705697" y="786107"/>
                  </a:lnTo>
                  <a:lnTo>
                    <a:pt x="3738102" y="834605"/>
                  </a:lnTo>
                  <a:lnTo>
                    <a:pt x="3768622" y="884970"/>
                  </a:lnTo>
                  <a:lnTo>
                    <a:pt x="3797138" y="937235"/>
                  </a:lnTo>
                  <a:lnTo>
                    <a:pt x="3822429" y="988778"/>
                  </a:lnTo>
                  <a:lnTo>
                    <a:pt x="3846134" y="1042190"/>
                  </a:lnTo>
                  <a:lnTo>
                    <a:pt x="3868296" y="1097001"/>
                  </a:lnTo>
                  <a:lnTo>
                    <a:pt x="3888960" y="1152743"/>
                  </a:lnTo>
                  <a:lnTo>
                    <a:pt x="3908170" y="1208945"/>
                  </a:lnTo>
                  <a:lnTo>
                    <a:pt x="3925970" y="1265138"/>
                  </a:lnTo>
                  <a:lnTo>
                    <a:pt x="3942405" y="1320852"/>
                  </a:lnTo>
                  <a:lnTo>
                    <a:pt x="3957532" y="1375668"/>
                  </a:lnTo>
                  <a:lnTo>
                    <a:pt x="3971357" y="1428969"/>
                  </a:lnTo>
                  <a:lnTo>
                    <a:pt x="3983962" y="1480433"/>
                  </a:lnTo>
                  <a:lnTo>
                    <a:pt x="3995379" y="1529540"/>
                  </a:lnTo>
                  <a:lnTo>
                    <a:pt x="4005653" y="1575821"/>
                  </a:lnTo>
                  <a:lnTo>
                    <a:pt x="4014827" y="1618808"/>
                  </a:lnTo>
                  <a:lnTo>
                    <a:pt x="4022946" y="1658030"/>
                  </a:lnTo>
                  <a:lnTo>
                    <a:pt x="4036197" y="1723303"/>
                  </a:lnTo>
                  <a:lnTo>
                    <a:pt x="4046885" y="1783053"/>
                  </a:lnTo>
                  <a:lnTo>
                    <a:pt x="4056548" y="1841698"/>
                  </a:lnTo>
                  <a:lnTo>
                    <a:pt x="4065233" y="1899202"/>
                  </a:lnTo>
                  <a:lnTo>
                    <a:pt x="4072983" y="1955529"/>
                  </a:lnTo>
                  <a:lnTo>
                    <a:pt x="4079842" y="2010641"/>
                  </a:lnTo>
                  <a:lnTo>
                    <a:pt x="4085854" y="2064501"/>
                  </a:lnTo>
                  <a:lnTo>
                    <a:pt x="4091065" y="2117072"/>
                  </a:lnTo>
                  <a:lnTo>
                    <a:pt x="4095518" y="2168318"/>
                  </a:lnTo>
                  <a:lnTo>
                    <a:pt x="4099258" y="2218202"/>
                  </a:lnTo>
                  <a:lnTo>
                    <a:pt x="4101232" y="2249366"/>
                  </a:lnTo>
                  <a:lnTo>
                    <a:pt x="813437" y="2249366"/>
                  </a:lnTo>
                  <a:lnTo>
                    <a:pt x="371631" y="2388440"/>
                  </a:lnTo>
                  <a:close/>
                </a:path>
                <a:path w="4109719" h="5581015">
                  <a:moveTo>
                    <a:pt x="2114646" y="4534"/>
                  </a:moveTo>
                  <a:lnTo>
                    <a:pt x="2156727" y="3495"/>
                  </a:lnTo>
                  <a:lnTo>
                    <a:pt x="2199375" y="3023"/>
                  </a:lnTo>
                  <a:lnTo>
                    <a:pt x="2114646" y="4534"/>
                  </a:lnTo>
                  <a:close/>
                </a:path>
                <a:path w="4109719" h="5581015">
                  <a:moveTo>
                    <a:pt x="3596978" y="5580673"/>
                  </a:moveTo>
                  <a:lnTo>
                    <a:pt x="448742" y="5580673"/>
                  </a:lnTo>
                  <a:lnTo>
                    <a:pt x="664929" y="3609376"/>
                  </a:lnTo>
                  <a:lnTo>
                    <a:pt x="813437" y="2249366"/>
                  </a:lnTo>
                  <a:lnTo>
                    <a:pt x="4101232" y="2249366"/>
                  </a:lnTo>
                  <a:lnTo>
                    <a:pt x="4102329" y="2266686"/>
                  </a:lnTo>
                  <a:lnTo>
                    <a:pt x="4104776" y="2313734"/>
                  </a:lnTo>
                  <a:lnTo>
                    <a:pt x="4106642" y="2359309"/>
                  </a:lnTo>
                  <a:lnTo>
                    <a:pt x="4107972" y="2403374"/>
                  </a:lnTo>
                  <a:lnTo>
                    <a:pt x="4108811" y="2445891"/>
                  </a:lnTo>
                  <a:lnTo>
                    <a:pt x="4109203" y="2486825"/>
                  </a:lnTo>
                  <a:lnTo>
                    <a:pt x="4109192" y="2526137"/>
                  </a:lnTo>
                  <a:lnTo>
                    <a:pt x="4108822" y="2563792"/>
                  </a:lnTo>
                  <a:lnTo>
                    <a:pt x="3791085" y="2630306"/>
                  </a:lnTo>
                  <a:lnTo>
                    <a:pt x="3466650" y="3163757"/>
                  </a:lnTo>
                  <a:lnTo>
                    <a:pt x="3440062" y="3207764"/>
                  </a:lnTo>
                  <a:lnTo>
                    <a:pt x="3596978" y="5580673"/>
                  </a:lnTo>
                  <a:close/>
                </a:path>
              </a:pathLst>
            </a:custGeom>
            <a:solidFill>
              <a:srgbClr val="FFD5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4648656" y="4635724"/>
              <a:ext cx="1152525" cy="720725"/>
            </a:xfrm>
            <a:custGeom>
              <a:avLst/>
              <a:gdLst/>
              <a:ahLst/>
              <a:cxnLst/>
              <a:rect l="l" t="t" r="r" b="b"/>
              <a:pathLst>
                <a:path w="1152525" h="720725">
                  <a:moveTo>
                    <a:pt x="350970" y="720619"/>
                  </a:moveTo>
                  <a:lnTo>
                    <a:pt x="307719" y="716798"/>
                  </a:lnTo>
                  <a:lnTo>
                    <a:pt x="264822" y="700258"/>
                  </a:lnTo>
                  <a:lnTo>
                    <a:pt x="223202" y="673586"/>
                  </a:lnTo>
                  <a:lnTo>
                    <a:pt x="183780" y="639366"/>
                  </a:lnTo>
                  <a:lnTo>
                    <a:pt x="147479" y="600187"/>
                  </a:lnTo>
                  <a:lnTo>
                    <a:pt x="115221" y="558634"/>
                  </a:lnTo>
                  <a:lnTo>
                    <a:pt x="87927" y="517293"/>
                  </a:lnTo>
                  <a:lnTo>
                    <a:pt x="66520" y="478752"/>
                  </a:lnTo>
                  <a:lnTo>
                    <a:pt x="35095" y="411498"/>
                  </a:lnTo>
                  <a:lnTo>
                    <a:pt x="18403" y="364358"/>
                  </a:lnTo>
                  <a:lnTo>
                    <a:pt x="5575" y="311666"/>
                  </a:lnTo>
                  <a:lnTo>
                    <a:pt x="0" y="256012"/>
                  </a:lnTo>
                  <a:lnTo>
                    <a:pt x="5064" y="199987"/>
                  </a:lnTo>
                  <a:lnTo>
                    <a:pt x="24155" y="146184"/>
                  </a:lnTo>
                  <a:lnTo>
                    <a:pt x="65561" y="90718"/>
                  </a:lnTo>
                  <a:lnTo>
                    <a:pt x="125257" y="50903"/>
                  </a:lnTo>
                  <a:lnTo>
                    <a:pt x="161225" y="36112"/>
                  </a:lnTo>
                  <a:lnTo>
                    <a:pt x="200877" y="24331"/>
                  </a:lnTo>
                  <a:lnTo>
                    <a:pt x="243919" y="15259"/>
                  </a:lnTo>
                  <a:lnTo>
                    <a:pt x="290054" y="8596"/>
                  </a:lnTo>
                  <a:lnTo>
                    <a:pt x="338987" y="4039"/>
                  </a:lnTo>
                  <a:lnTo>
                    <a:pt x="390421" y="1288"/>
                  </a:lnTo>
                  <a:lnTo>
                    <a:pt x="444061" y="42"/>
                  </a:lnTo>
                  <a:lnTo>
                    <a:pt x="499610" y="0"/>
                  </a:lnTo>
                  <a:lnTo>
                    <a:pt x="703223" y="4559"/>
                  </a:lnTo>
                  <a:lnTo>
                    <a:pt x="755612" y="6638"/>
                  </a:lnTo>
                  <a:lnTo>
                    <a:pt x="780671" y="7110"/>
                  </a:lnTo>
                  <a:lnTo>
                    <a:pt x="807906" y="8622"/>
                  </a:lnTo>
                  <a:lnTo>
                    <a:pt x="821524" y="9661"/>
                  </a:lnTo>
                  <a:lnTo>
                    <a:pt x="835141" y="10134"/>
                  </a:lnTo>
                  <a:lnTo>
                    <a:pt x="900285" y="15858"/>
                  </a:lnTo>
                  <a:lnTo>
                    <a:pt x="956856" y="24691"/>
                  </a:lnTo>
                  <a:lnTo>
                    <a:pt x="1005357" y="37722"/>
                  </a:lnTo>
                  <a:lnTo>
                    <a:pt x="1046293" y="56044"/>
                  </a:lnTo>
                  <a:lnTo>
                    <a:pt x="1080168" y="80748"/>
                  </a:lnTo>
                  <a:lnTo>
                    <a:pt x="1107487" y="112927"/>
                  </a:lnTo>
                  <a:lnTo>
                    <a:pt x="1131641" y="155399"/>
                  </a:lnTo>
                  <a:lnTo>
                    <a:pt x="1146282" y="201429"/>
                  </a:lnTo>
                  <a:lnTo>
                    <a:pt x="1152430" y="249873"/>
                  </a:lnTo>
                  <a:lnTo>
                    <a:pt x="1151105" y="299586"/>
                  </a:lnTo>
                  <a:lnTo>
                    <a:pt x="1145323" y="336655"/>
                  </a:lnTo>
                  <a:lnTo>
                    <a:pt x="608186" y="336655"/>
                  </a:lnTo>
                  <a:lnTo>
                    <a:pt x="602195" y="395138"/>
                  </a:lnTo>
                  <a:lnTo>
                    <a:pt x="591171" y="449970"/>
                  </a:lnTo>
                  <a:lnTo>
                    <a:pt x="575631" y="500794"/>
                  </a:lnTo>
                  <a:lnTo>
                    <a:pt x="556095" y="547257"/>
                  </a:lnTo>
                  <a:lnTo>
                    <a:pt x="533080" y="589005"/>
                  </a:lnTo>
                  <a:lnTo>
                    <a:pt x="507105" y="625682"/>
                  </a:lnTo>
                  <a:lnTo>
                    <a:pt x="478688" y="656936"/>
                  </a:lnTo>
                  <a:lnTo>
                    <a:pt x="448348" y="682410"/>
                  </a:lnTo>
                  <a:lnTo>
                    <a:pt x="383971" y="714606"/>
                  </a:lnTo>
                  <a:lnTo>
                    <a:pt x="350970" y="720619"/>
                  </a:lnTo>
                  <a:close/>
                </a:path>
                <a:path w="1152525" h="720725">
                  <a:moveTo>
                    <a:pt x="807906" y="8622"/>
                  </a:moveTo>
                  <a:lnTo>
                    <a:pt x="780672" y="7110"/>
                  </a:lnTo>
                  <a:lnTo>
                    <a:pt x="794289" y="7583"/>
                  </a:lnTo>
                  <a:lnTo>
                    <a:pt x="807906" y="8622"/>
                  </a:lnTo>
                  <a:close/>
                </a:path>
                <a:path w="1152525" h="720725">
                  <a:moveTo>
                    <a:pt x="829786" y="704030"/>
                  </a:moveTo>
                  <a:lnTo>
                    <a:pt x="786724" y="702479"/>
                  </a:lnTo>
                  <a:lnTo>
                    <a:pt x="722547" y="673140"/>
                  </a:lnTo>
                  <a:lnTo>
                    <a:pt x="693636" y="648222"/>
                  </a:lnTo>
                  <a:lnTo>
                    <a:pt x="667666" y="617245"/>
                  </a:lnTo>
                  <a:lnTo>
                    <a:pt x="645255" y="580789"/>
                  </a:lnTo>
                  <a:lnTo>
                    <a:pt x="627020" y="539436"/>
                  </a:lnTo>
                  <a:lnTo>
                    <a:pt x="613578" y="493765"/>
                  </a:lnTo>
                  <a:lnTo>
                    <a:pt x="605547" y="444358"/>
                  </a:lnTo>
                  <a:lnTo>
                    <a:pt x="603544" y="391794"/>
                  </a:lnTo>
                  <a:lnTo>
                    <a:pt x="608186" y="336655"/>
                  </a:lnTo>
                  <a:lnTo>
                    <a:pt x="1145323" y="336655"/>
                  </a:lnTo>
                  <a:lnTo>
                    <a:pt x="1143331" y="349424"/>
                  </a:lnTo>
                  <a:lnTo>
                    <a:pt x="1130126" y="398241"/>
                  </a:lnTo>
                  <a:lnTo>
                    <a:pt x="1112514" y="444893"/>
                  </a:lnTo>
                  <a:lnTo>
                    <a:pt x="1091514" y="488236"/>
                  </a:lnTo>
                  <a:lnTo>
                    <a:pt x="1068148" y="527125"/>
                  </a:lnTo>
                  <a:lnTo>
                    <a:pt x="1039537" y="565556"/>
                  </a:lnTo>
                  <a:lnTo>
                    <a:pt x="1004151" y="603934"/>
                  </a:lnTo>
                  <a:lnTo>
                    <a:pt x="963735" y="639614"/>
                  </a:lnTo>
                  <a:lnTo>
                    <a:pt x="920038" y="669954"/>
                  </a:lnTo>
                  <a:lnTo>
                    <a:pt x="874806" y="692307"/>
                  </a:lnTo>
                  <a:lnTo>
                    <a:pt x="829786" y="704030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714808" y="3043488"/>
              <a:ext cx="3535679" cy="5232400"/>
            </a:xfrm>
            <a:custGeom>
              <a:avLst/>
              <a:gdLst/>
              <a:ahLst/>
              <a:cxnLst/>
              <a:rect l="l" t="t" r="r" b="b"/>
              <a:pathLst>
                <a:path w="3535680" h="5232400">
                  <a:moveTo>
                    <a:pt x="1811354" y="1854199"/>
                  </a:moveTo>
                  <a:lnTo>
                    <a:pt x="1197063" y="1854199"/>
                  </a:lnTo>
                  <a:lnTo>
                    <a:pt x="1197063" y="1435099"/>
                  </a:lnTo>
                  <a:lnTo>
                    <a:pt x="1170183" y="1409699"/>
                  </a:lnTo>
                  <a:lnTo>
                    <a:pt x="1121955" y="1358899"/>
                  </a:lnTo>
                  <a:lnTo>
                    <a:pt x="1100607" y="1320799"/>
                  </a:lnTo>
                  <a:lnTo>
                    <a:pt x="1081103" y="1282699"/>
                  </a:lnTo>
                  <a:lnTo>
                    <a:pt x="1063443" y="1244599"/>
                  </a:lnTo>
                  <a:lnTo>
                    <a:pt x="1047627" y="1206499"/>
                  </a:lnTo>
                  <a:lnTo>
                    <a:pt x="1033655" y="1155699"/>
                  </a:lnTo>
                  <a:lnTo>
                    <a:pt x="1021527" y="1104899"/>
                  </a:lnTo>
                  <a:lnTo>
                    <a:pt x="1011243" y="1054099"/>
                  </a:lnTo>
                  <a:lnTo>
                    <a:pt x="1002803" y="1003299"/>
                  </a:lnTo>
                  <a:lnTo>
                    <a:pt x="996207" y="952499"/>
                  </a:lnTo>
                  <a:lnTo>
                    <a:pt x="991456" y="888999"/>
                  </a:lnTo>
                  <a:lnTo>
                    <a:pt x="988548" y="838199"/>
                  </a:lnTo>
                  <a:lnTo>
                    <a:pt x="987484" y="774699"/>
                  </a:lnTo>
                  <a:lnTo>
                    <a:pt x="988264" y="711199"/>
                  </a:lnTo>
                  <a:lnTo>
                    <a:pt x="955356" y="698499"/>
                  </a:lnTo>
                  <a:lnTo>
                    <a:pt x="929256" y="698499"/>
                  </a:lnTo>
                  <a:lnTo>
                    <a:pt x="909965" y="685799"/>
                  </a:lnTo>
                  <a:lnTo>
                    <a:pt x="897482" y="685799"/>
                  </a:lnTo>
                  <a:lnTo>
                    <a:pt x="869921" y="660399"/>
                  </a:lnTo>
                  <a:lnTo>
                    <a:pt x="850566" y="622299"/>
                  </a:lnTo>
                  <a:lnTo>
                    <a:pt x="839091" y="571499"/>
                  </a:lnTo>
                  <a:lnTo>
                    <a:pt x="835169" y="520699"/>
                  </a:lnTo>
                  <a:lnTo>
                    <a:pt x="838474" y="469899"/>
                  </a:lnTo>
                  <a:lnTo>
                    <a:pt x="848678" y="431799"/>
                  </a:lnTo>
                  <a:lnTo>
                    <a:pt x="865454" y="380999"/>
                  </a:lnTo>
                  <a:lnTo>
                    <a:pt x="888476" y="342899"/>
                  </a:lnTo>
                  <a:lnTo>
                    <a:pt x="917418" y="317499"/>
                  </a:lnTo>
                  <a:lnTo>
                    <a:pt x="951951" y="292099"/>
                  </a:lnTo>
                  <a:lnTo>
                    <a:pt x="1030629" y="292099"/>
                  </a:lnTo>
                  <a:lnTo>
                    <a:pt x="1039749" y="241299"/>
                  </a:lnTo>
                  <a:lnTo>
                    <a:pt x="1049121" y="203199"/>
                  </a:lnTo>
                  <a:lnTo>
                    <a:pt x="1058998" y="152399"/>
                  </a:lnTo>
                  <a:lnTo>
                    <a:pt x="1069631" y="101599"/>
                  </a:lnTo>
                  <a:lnTo>
                    <a:pt x="1081273" y="50799"/>
                  </a:lnTo>
                  <a:lnTo>
                    <a:pt x="1094176" y="0"/>
                  </a:lnTo>
                  <a:lnTo>
                    <a:pt x="1143876" y="0"/>
                  </a:lnTo>
                  <a:lnTo>
                    <a:pt x="1194738" y="12699"/>
                  </a:lnTo>
                  <a:lnTo>
                    <a:pt x="1298787" y="12699"/>
                  </a:lnTo>
                  <a:lnTo>
                    <a:pt x="1351392" y="25399"/>
                  </a:lnTo>
                  <a:lnTo>
                    <a:pt x="1404978" y="25399"/>
                  </a:lnTo>
                  <a:lnTo>
                    <a:pt x="1458080" y="38099"/>
                  </a:lnTo>
                  <a:lnTo>
                    <a:pt x="2050413" y="38099"/>
                  </a:lnTo>
                  <a:lnTo>
                    <a:pt x="2006677" y="101599"/>
                  </a:lnTo>
                  <a:lnTo>
                    <a:pt x="1979679" y="139699"/>
                  </a:lnTo>
                  <a:lnTo>
                    <a:pt x="1969135" y="190499"/>
                  </a:lnTo>
                  <a:lnTo>
                    <a:pt x="1974761" y="215899"/>
                  </a:lnTo>
                  <a:lnTo>
                    <a:pt x="1988385" y="228599"/>
                  </a:lnTo>
                  <a:lnTo>
                    <a:pt x="2009307" y="241299"/>
                  </a:lnTo>
                  <a:lnTo>
                    <a:pt x="2416488" y="241299"/>
                  </a:lnTo>
                  <a:lnTo>
                    <a:pt x="2398984" y="304799"/>
                  </a:lnTo>
                  <a:lnTo>
                    <a:pt x="2377457" y="368299"/>
                  </a:lnTo>
                  <a:lnTo>
                    <a:pt x="2352014" y="431799"/>
                  </a:lnTo>
                  <a:lnTo>
                    <a:pt x="2322759" y="520699"/>
                  </a:lnTo>
                  <a:lnTo>
                    <a:pt x="2367015" y="520699"/>
                  </a:lnTo>
                  <a:lnTo>
                    <a:pt x="2387015" y="533399"/>
                  </a:lnTo>
                  <a:lnTo>
                    <a:pt x="2404463" y="546099"/>
                  </a:lnTo>
                  <a:lnTo>
                    <a:pt x="2426845" y="584199"/>
                  </a:lnTo>
                  <a:lnTo>
                    <a:pt x="2439837" y="622299"/>
                  </a:lnTo>
                  <a:lnTo>
                    <a:pt x="2443913" y="673099"/>
                  </a:lnTo>
                  <a:lnTo>
                    <a:pt x="2439547" y="711199"/>
                  </a:lnTo>
                  <a:lnTo>
                    <a:pt x="2427210" y="761999"/>
                  </a:lnTo>
                  <a:lnTo>
                    <a:pt x="2407377" y="812799"/>
                  </a:lnTo>
                  <a:lnTo>
                    <a:pt x="2380520" y="850899"/>
                  </a:lnTo>
                  <a:lnTo>
                    <a:pt x="2347113" y="876299"/>
                  </a:lnTo>
                  <a:lnTo>
                    <a:pt x="2162377" y="876299"/>
                  </a:lnTo>
                  <a:lnTo>
                    <a:pt x="2137025" y="927099"/>
                  </a:lnTo>
                  <a:lnTo>
                    <a:pt x="2110514" y="965199"/>
                  </a:lnTo>
                  <a:lnTo>
                    <a:pt x="2082883" y="1015999"/>
                  </a:lnTo>
                  <a:lnTo>
                    <a:pt x="2054175" y="1066799"/>
                  </a:lnTo>
                  <a:lnTo>
                    <a:pt x="2024431" y="1104899"/>
                  </a:lnTo>
                  <a:lnTo>
                    <a:pt x="1993691" y="1155699"/>
                  </a:lnTo>
                  <a:lnTo>
                    <a:pt x="1961995" y="1193799"/>
                  </a:lnTo>
                  <a:lnTo>
                    <a:pt x="1929386" y="1231899"/>
                  </a:lnTo>
                  <a:lnTo>
                    <a:pt x="1895904" y="1269999"/>
                  </a:lnTo>
                  <a:lnTo>
                    <a:pt x="1861590" y="1308099"/>
                  </a:lnTo>
                  <a:lnTo>
                    <a:pt x="1826484" y="1346199"/>
                  </a:lnTo>
                  <a:lnTo>
                    <a:pt x="1876207" y="1409699"/>
                  </a:lnTo>
                  <a:lnTo>
                    <a:pt x="1910420" y="1473199"/>
                  </a:lnTo>
                  <a:lnTo>
                    <a:pt x="1931770" y="1523999"/>
                  </a:lnTo>
                  <a:lnTo>
                    <a:pt x="1942904" y="1574799"/>
                  </a:lnTo>
                  <a:lnTo>
                    <a:pt x="1946468" y="1612899"/>
                  </a:lnTo>
                  <a:lnTo>
                    <a:pt x="1945109" y="1638299"/>
                  </a:lnTo>
                  <a:lnTo>
                    <a:pt x="1941475" y="1663699"/>
                  </a:lnTo>
                  <a:lnTo>
                    <a:pt x="1929395" y="1701799"/>
                  </a:lnTo>
                  <a:lnTo>
                    <a:pt x="1910923" y="1727199"/>
                  </a:lnTo>
                  <a:lnTo>
                    <a:pt x="1885480" y="1765299"/>
                  </a:lnTo>
                  <a:lnTo>
                    <a:pt x="1852484" y="1803399"/>
                  </a:lnTo>
                  <a:lnTo>
                    <a:pt x="1811354" y="1854199"/>
                  </a:lnTo>
                  <a:close/>
                </a:path>
                <a:path w="3535680" h="5232400">
                  <a:moveTo>
                    <a:pt x="2416488" y="241299"/>
                  </a:moveTo>
                  <a:lnTo>
                    <a:pt x="2116230" y="241299"/>
                  </a:lnTo>
                  <a:lnTo>
                    <a:pt x="2166711" y="228599"/>
                  </a:lnTo>
                  <a:lnTo>
                    <a:pt x="2224672" y="215899"/>
                  </a:lnTo>
                  <a:lnTo>
                    <a:pt x="2290150" y="203199"/>
                  </a:lnTo>
                  <a:lnTo>
                    <a:pt x="2363181" y="177799"/>
                  </a:lnTo>
                  <a:lnTo>
                    <a:pt x="2443801" y="152399"/>
                  </a:lnTo>
                  <a:lnTo>
                    <a:pt x="2439002" y="177799"/>
                  </a:lnTo>
                  <a:lnTo>
                    <a:pt x="2429862" y="203199"/>
                  </a:lnTo>
                  <a:lnTo>
                    <a:pt x="2416488" y="241299"/>
                  </a:lnTo>
                  <a:close/>
                </a:path>
                <a:path w="3535680" h="5232400">
                  <a:moveTo>
                    <a:pt x="2307629" y="901699"/>
                  </a:moveTo>
                  <a:lnTo>
                    <a:pt x="2224790" y="901699"/>
                  </a:lnTo>
                  <a:lnTo>
                    <a:pt x="2189754" y="888999"/>
                  </a:lnTo>
                  <a:lnTo>
                    <a:pt x="2162377" y="876299"/>
                  </a:lnTo>
                  <a:lnTo>
                    <a:pt x="2347113" y="876299"/>
                  </a:lnTo>
                  <a:lnTo>
                    <a:pt x="2307629" y="901699"/>
                  </a:lnTo>
                  <a:close/>
                </a:path>
                <a:path w="3535680" h="5232400">
                  <a:moveTo>
                    <a:pt x="359646" y="5054599"/>
                  </a:moveTo>
                  <a:lnTo>
                    <a:pt x="231748" y="5054599"/>
                  </a:lnTo>
                  <a:lnTo>
                    <a:pt x="176858" y="5029199"/>
                  </a:lnTo>
                  <a:lnTo>
                    <a:pt x="131428" y="4991099"/>
                  </a:lnTo>
                  <a:lnTo>
                    <a:pt x="94567" y="4952999"/>
                  </a:lnTo>
                  <a:lnTo>
                    <a:pt x="65387" y="4914899"/>
                  </a:lnTo>
                  <a:lnTo>
                    <a:pt x="42997" y="4864099"/>
                  </a:lnTo>
                  <a:lnTo>
                    <a:pt x="26508" y="4825999"/>
                  </a:lnTo>
                  <a:lnTo>
                    <a:pt x="15030" y="4787899"/>
                  </a:lnTo>
                  <a:lnTo>
                    <a:pt x="7674" y="4749799"/>
                  </a:lnTo>
                  <a:lnTo>
                    <a:pt x="1767" y="4698999"/>
                  </a:lnTo>
                  <a:lnTo>
                    <a:pt x="0" y="4660899"/>
                  </a:lnTo>
                  <a:lnTo>
                    <a:pt x="2154" y="4610099"/>
                  </a:lnTo>
                  <a:lnTo>
                    <a:pt x="8521" y="4571999"/>
                  </a:lnTo>
                  <a:lnTo>
                    <a:pt x="19391" y="4521199"/>
                  </a:lnTo>
                  <a:lnTo>
                    <a:pt x="35053" y="4470399"/>
                  </a:lnTo>
                  <a:lnTo>
                    <a:pt x="55800" y="4432299"/>
                  </a:lnTo>
                  <a:lnTo>
                    <a:pt x="81921" y="4381499"/>
                  </a:lnTo>
                  <a:lnTo>
                    <a:pt x="113707" y="4356099"/>
                  </a:lnTo>
                  <a:lnTo>
                    <a:pt x="151448" y="4317999"/>
                  </a:lnTo>
                  <a:lnTo>
                    <a:pt x="195435" y="4292599"/>
                  </a:lnTo>
                  <a:lnTo>
                    <a:pt x="202244" y="4292599"/>
                  </a:lnTo>
                  <a:lnTo>
                    <a:pt x="215861" y="4279899"/>
                  </a:lnTo>
                  <a:lnTo>
                    <a:pt x="222669" y="4279899"/>
                  </a:lnTo>
                  <a:lnTo>
                    <a:pt x="180238" y="4203699"/>
                  </a:lnTo>
                  <a:lnTo>
                    <a:pt x="158898" y="4152899"/>
                  </a:lnTo>
                  <a:lnTo>
                    <a:pt x="137408" y="4114799"/>
                  </a:lnTo>
                  <a:lnTo>
                    <a:pt x="115719" y="4063999"/>
                  </a:lnTo>
                  <a:lnTo>
                    <a:pt x="93782" y="4025899"/>
                  </a:lnTo>
                  <a:lnTo>
                    <a:pt x="71545" y="3975099"/>
                  </a:lnTo>
                  <a:lnTo>
                    <a:pt x="48959" y="3924299"/>
                  </a:lnTo>
                  <a:lnTo>
                    <a:pt x="25975" y="3873499"/>
                  </a:lnTo>
                  <a:lnTo>
                    <a:pt x="50373" y="3848099"/>
                  </a:lnTo>
                  <a:lnTo>
                    <a:pt x="78175" y="3822699"/>
                  </a:lnTo>
                  <a:lnTo>
                    <a:pt x="109381" y="3797299"/>
                  </a:lnTo>
                  <a:lnTo>
                    <a:pt x="195955" y="3733799"/>
                  </a:lnTo>
                  <a:lnTo>
                    <a:pt x="246500" y="3708399"/>
                  </a:lnTo>
                  <a:lnTo>
                    <a:pt x="294208" y="3682999"/>
                  </a:lnTo>
                  <a:lnTo>
                    <a:pt x="337660" y="3657599"/>
                  </a:lnTo>
                  <a:lnTo>
                    <a:pt x="409851" y="3530599"/>
                  </a:lnTo>
                  <a:lnTo>
                    <a:pt x="506259" y="3352799"/>
                  </a:lnTo>
                  <a:lnTo>
                    <a:pt x="651103" y="3073399"/>
                  </a:lnTo>
                  <a:lnTo>
                    <a:pt x="965211" y="2489199"/>
                  </a:lnTo>
                  <a:lnTo>
                    <a:pt x="1061751" y="2311399"/>
                  </a:lnTo>
                  <a:lnTo>
                    <a:pt x="1134071" y="2184399"/>
                  </a:lnTo>
                  <a:lnTo>
                    <a:pt x="1206298" y="2044699"/>
                  </a:lnTo>
                  <a:lnTo>
                    <a:pt x="1230349" y="2006599"/>
                  </a:lnTo>
                  <a:lnTo>
                    <a:pt x="1230822" y="1968499"/>
                  </a:lnTo>
                  <a:lnTo>
                    <a:pt x="1232903" y="1904999"/>
                  </a:lnTo>
                  <a:lnTo>
                    <a:pt x="1233375" y="1866899"/>
                  </a:lnTo>
                  <a:lnTo>
                    <a:pt x="1224297" y="1866899"/>
                  </a:lnTo>
                  <a:lnTo>
                    <a:pt x="1206141" y="1854199"/>
                  </a:lnTo>
                  <a:lnTo>
                    <a:pt x="1808328" y="1854199"/>
                  </a:lnTo>
                  <a:lnTo>
                    <a:pt x="1781093" y="1879599"/>
                  </a:lnTo>
                  <a:lnTo>
                    <a:pt x="1767476" y="1904999"/>
                  </a:lnTo>
                  <a:lnTo>
                    <a:pt x="1753858" y="1917699"/>
                  </a:lnTo>
                  <a:lnTo>
                    <a:pt x="1715331" y="1968499"/>
                  </a:lnTo>
                  <a:lnTo>
                    <a:pt x="1680192" y="2019299"/>
                  </a:lnTo>
                  <a:lnTo>
                    <a:pt x="1648493" y="2057399"/>
                  </a:lnTo>
                  <a:lnTo>
                    <a:pt x="1620288" y="2108199"/>
                  </a:lnTo>
                  <a:lnTo>
                    <a:pt x="1595630" y="2146299"/>
                  </a:lnTo>
                  <a:lnTo>
                    <a:pt x="1574571" y="2184399"/>
                  </a:lnTo>
                  <a:lnTo>
                    <a:pt x="1557164" y="2209799"/>
                  </a:lnTo>
                  <a:lnTo>
                    <a:pt x="1547471" y="2285999"/>
                  </a:lnTo>
                  <a:lnTo>
                    <a:pt x="1537684" y="2362199"/>
                  </a:lnTo>
                  <a:lnTo>
                    <a:pt x="1527803" y="2438399"/>
                  </a:lnTo>
                  <a:lnTo>
                    <a:pt x="1517829" y="2514599"/>
                  </a:lnTo>
                  <a:lnTo>
                    <a:pt x="1507761" y="2578099"/>
                  </a:lnTo>
                  <a:lnTo>
                    <a:pt x="1497600" y="2654299"/>
                  </a:lnTo>
                  <a:lnTo>
                    <a:pt x="1487347" y="2717799"/>
                  </a:lnTo>
                  <a:lnTo>
                    <a:pt x="1477001" y="2781299"/>
                  </a:lnTo>
                  <a:lnTo>
                    <a:pt x="1466564" y="2844799"/>
                  </a:lnTo>
                  <a:lnTo>
                    <a:pt x="1456035" y="2920999"/>
                  </a:lnTo>
                  <a:lnTo>
                    <a:pt x="1445414" y="2984499"/>
                  </a:lnTo>
                  <a:lnTo>
                    <a:pt x="1434703" y="3047999"/>
                  </a:lnTo>
                  <a:lnTo>
                    <a:pt x="1423901" y="3098799"/>
                  </a:lnTo>
                  <a:lnTo>
                    <a:pt x="1413009" y="3162299"/>
                  </a:lnTo>
                  <a:lnTo>
                    <a:pt x="1402027" y="3225799"/>
                  </a:lnTo>
                  <a:lnTo>
                    <a:pt x="1390955" y="3276599"/>
                  </a:lnTo>
                  <a:lnTo>
                    <a:pt x="1379793" y="3340099"/>
                  </a:lnTo>
                  <a:lnTo>
                    <a:pt x="1368543" y="3390899"/>
                  </a:lnTo>
                  <a:lnTo>
                    <a:pt x="1357204" y="3454399"/>
                  </a:lnTo>
                  <a:lnTo>
                    <a:pt x="1345777" y="3505199"/>
                  </a:lnTo>
                  <a:lnTo>
                    <a:pt x="1334262" y="3555999"/>
                  </a:lnTo>
                  <a:lnTo>
                    <a:pt x="1322659" y="3606799"/>
                  </a:lnTo>
                  <a:lnTo>
                    <a:pt x="1310969" y="3657599"/>
                  </a:lnTo>
                  <a:lnTo>
                    <a:pt x="1299192" y="3708399"/>
                  </a:lnTo>
                  <a:lnTo>
                    <a:pt x="1287328" y="3759199"/>
                  </a:lnTo>
                  <a:lnTo>
                    <a:pt x="1275378" y="3797299"/>
                  </a:lnTo>
                  <a:lnTo>
                    <a:pt x="1263342" y="3848099"/>
                  </a:lnTo>
                  <a:lnTo>
                    <a:pt x="1251220" y="3886199"/>
                  </a:lnTo>
                  <a:lnTo>
                    <a:pt x="1239012" y="3936999"/>
                  </a:lnTo>
                  <a:lnTo>
                    <a:pt x="1226720" y="3975099"/>
                  </a:lnTo>
                  <a:lnTo>
                    <a:pt x="1214343" y="4013199"/>
                  </a:lnTo>
                  <a:lnTo>
                    <a:pt x="1201882" y="4063999"/>
                  </a:lnTo>
                  <a:lnTo>
                    <a:pt x="1189336" y="4102099"/>
                  </a:lnTo>
                  <a:lnTo>
                    <a:pt x="1176707" y="4140199"/>
                  </a:lnTo>
                  <a:lnTo>
                    <a:pt x="1163994" y="4178299"/>
                  </a:lnTo>
                  <a:lnTo>
                    <a:pt x="1151198" y="4203699"/>
                  </a:lnTo>
                  <a:lnTo>
                    <a:pt x="1138320" y="4241799"/>
                  </a:lnTo>
                  <a:lnTo>
                    <a:pt x="1125359" y="4279899"/>
                  </a:lnTo>
                  <a:lnTo>
                    <a:pt x="1112316" y="4305299"/>
                  </a:lnTo>
                  <a:lnTo>
                    <a:pt x="1099191" y="4343399"/>
                  </a:lnTo>
                  <a:lnTo>
                    <a:pt x="1085985" y="4368799"/>
                  </a:lnTo>
                  <a:lnTo>
                    <a:pt x="1072698" y="4394199"/>
                  </a:lnTo>
                  <a:lnTo>
                    <a:pt x="1059330" y="4432299"/>
                  </a:lnTo>
                  <a:lnTo>
                    <a:pt x="1045882" y="4457699"/>
                  </a:lnTo>
                  <a:lnTo>
                    <a:pt x="1032353" y="4483099"/>
                  </a:lnTo>
                  <a:lnTo>
                    <a:pt x="1018745" y="4508499"/>
                  </a:lnTo>
                  <a:lnTo>
                    <a:pt x="1005057" y="4521199"/>
                  </a:lnTo>
                  <a:lnTo>
                    <a:pt x="991290" y="4546599"/>
                  </a:lnTo>
                  <a:lnTo>
                    <a:pt x="3533478" y="4546599"/>
                  </a:lnTo>
                  <a:lnTo>
                    <a:pt x="3532777" y="4559299"/>
                  </a:lnTo>
                  <a:lnTo>
                    <a:pt x="3528464" y="4622799"/>
                  </a:lnTo>
                  <a:lnTo>
                    <a:pt x="3521633" y="4673599"/>
                  </a:lnTo>
                  <a:lnTo>
                    <a:pt x="3511979" y="4724399"/>
                  </a:lnTo>
                  <a:lnTo>
                    <a:pt x="3499192" y="4775199"/>
                  </a:lnTo>
                  <a:lnTo>
                    <a:pt x="3482967" y="4825999"/>
                  </a:lnTo>
                  <a:lnTo>
                    <a:pt x="3462997" y="4876799"/>
                  </a:lnTo>
                  <a:lnTo>
                    <a:pt x="3438974" y="4927599"/>
                  </a:lnTo>
                  <a:lnTo>
                    <a:pt x="3420052" y="4952999"/>
                  </a:lnTo>
                  <a:lnTo>
                    <a:pt x="573693" y="4952999"/>
                  </a:lnTo>
                  <a:lnTo>
                    <a:pt x="564585" y="4965699"/>
                  </a:lnTo>
                  <a:lnTo>
                    <a:pt x="542818" y="4978399"/>
                  </a:lnTo>
                  <a:lnTo>
                    <a:pt x="509915" y="5003799"/>
                  </a:lnTo>
                  <a:lnTo>
                    <a:pt x="467403" y="5029199"/>
                  </a:lnTo>
                  <a:lnTo>
                    <a:pt x="416805" y="5041899"/>
                  </a:lnTo>
                  <a:lnTo>
                    <a:pt x="359646" y="5054599"/>
                  </a:lnTo>
                  <a:close/>
                </a:path>
                <a:path w="3535680" h="5232400">
                  <a:moveTo>
                    <a:pt x="3534929" y="4508499"/>
                  </a:moveTo>
                  <a:lnTo>
                    <a:pt x="1944217" y="4508499"/>
                  </a:lnTo>
                  <a:lnTo>
                    <a:pt x="1959631" y="4495799"/>
                  </a:lnTo>
                  <a:lnTo>
                    <a:pt x="2065026" y="4495799"/>
                  </a:lnTo>
                  <a:lnTo>
                    <a:pt x="2116890" y="4483099"/>
                  </a:lnTo>
                  <a:lnTo>
                    <a:pt x="2168205" y="4483099"/>
                  </a:lnTo>
                  <a:lnTo>
                    <a:pt x="2218976" y="4470399"/>
                  </a:lnTo>
                  <a:lnTo>
                    <a:pt x="2269210" y="4470399"/>
                  </a:lnTo>
                  <a:lnTo>
                    <a:pt x="2368085" y="4444999"/>
                  </a:lnTo>
                  <a:lnTo>
                    <a:pt x="2416737" y="4444999"/>
                  </a:lnTo>
                  <a:lnTo>
                    <a:pt x="2464872" y="4432299"/>
                  </a:lnTo>
                  <a:lnTo>
                    <a:pt x="2512497" y="4432299"/>
                  </a:lnTo>
                  <a:lnTo>
                    <a:pt x="2559616" y="4419599"/>
                  </a:lnTo>
                  <a:lnTo>
                    <a:pt x="2606234" y="4419599"/>
                  </a:lnTo>
                  <a:lnTo>
                    <a:pt x="2697991" y="4394199"/>
                  </a:lnTo>
                  <a:lnTo>
                    <a:pt x="2697991" y="4292599"/>
                  </a:lnTo>
                  <a:lnTo>
                    <a:pt x="2724629" y="4279899"/>
                  </a:lnTo>
                  <a:lnTo>
                    <a:pt x="2756763" y="4254499"/>
                  </a:lnTo>
                  <a:lnTo>
                    <a:pt x="2794217" y="4229099"/>
                  </a:lnTo>
                  <a:lnTo>
                    <a:pt x="2836812" y="4216399"/>
                  </a:lnTo>
                  <a:lnTo>
                    <a:pt x="2884372" y="4190999"/>
                  </a:lnTo>
                  <a:lnTo>
                    <a:pt x="2936720" y="4178299"/>
                  </a:lnTo>
                  <a:lnTo>
                    <a:pt x="2993677" y="4165599"/>
                  </a:lnTo>
                  <a:lnTo>
                    <a:pt x="3055067" y="4152899"/>
                  </a:lnTo>
                  <a:lnTo>
                    <a:pt x="3123932" y="4140199"/>
                  </a:lnTo>
                  <a:lnTo>
                    <a:pt x="3306617" y="4140199"/>
                  </a:lnTo>
                  <a:lnTo>
                    <a:pt x="3358296" y="4152899"/>
                  </a:lnTo>
                  <a:lnTo>
                    <a:pt x="3404746" y="4165599"/>
                  </a:lnTo>
                  <a:lnTo>
                    <a:pt x="3445591" y="4178299"/>
                  </a:lnTo>
                  <a:lnTo>
                    <a:pt x="3508977" y="4203699"/>
                  </a:lnTo>
                  <a:lnTo>
                    <a:pt x="3513503" y="4229099"/>
                  </a:lnTo>
                  <a:lnTo>
                    <a:pt x="3518274" y="4254499"/>
                  </a:lnTo>
                  <a:lnTo>
                    <a:pt x="3522985" y="4292599"/>
                  </a:lnTo>
                  <a:lnTo>
                    <a:pt x="3527328" y="4330699"/>
                  </a:lnTo>
                  <a:lnTo>
                    <a:pt x="3530996" y="4368799"/>
                  </a:lnTo>
                  <a:lnTo>
                    <a:pt x="3533682" y="4419599"/>
                  </a:lnTo>
                  <a:lnTo>
                    <a:pt x="3535079" y="4470399"/>
                  </a:lnTo>
                  <a:lnTo>
                    <a:pt x="3534929" y="4508499"/>
                  </a:lnTo>
                  <a:close/>
                </a:path>
                <a:path w="3535680" h="5232400">
                  <a:moveTo>
                    <a:pt x="3533478" y="4546599"/>
                  </a:moveTo>
                  <a:lnTo>
                    <a:pt x="1436075" y="4546599"/>
                  </a:lnTo>
                  <a:lnTo>
                    <a:pt x="1487812" y="4533899"/>
                  </a:lnTo>
                  <a:lnTo>
                    <a:pt x="1645800" y="4533899"/>
                  </a:lnTo>
                  <a:lnTo>
                    <a:pt x="1699389" y="4521199"/>
                  </a:lnTo>
                  <a:lnTo>
                    <a:pt x="1899109" y="4508499"/>
                  </a:lnTo>
                  <a:lnTo>
                    <a:pt x="1959631" y="4495799"/>
                  </a:lnTo>
                  <a:lnTo>
                    <a:pt x="1899110" y="4508499"/>
                  </a:lnTo>
                  <a:lnTo>
                    <a:pt x="3534929" y="4508499"/>
                  </a:lnTo>
                  <a:lnTo>
                    <a:pt x="3534879" y="4521199"/>
                  </a:lnTo>
                  <a:lnTo>
                    <a:pt x="3533478" y="4546599"/>
                  </a:lnTo>
                  <a:close/>
                </a:path>
                <a:path w="3535680" h="5232400">
                  <a:moveTo>
                    <a:pt x="1944217" y="4508499"/>
                  </a:moveTo>
                  <a:lnTo>
                    <a:pt x="1899110" y="4508499"/>
                  </a:lnTo>
                  <a:lnTo>
                    <a:pt x="1959631" y="4495799"/>
                  </a:lnTo>
                  <a:lnTo>
                    <a:pt x="1944217" y="4508499"/>
                  </a:lnTo>
                  <a:close/>
                </a:path>
                <a:path w="3535680" h="5232400">
                  <a:moveTo>
                    <a:pt x="3045336" y="5206999"/>
                  </a:moveTo>
                  <a:lnTo>
                    <a:pt x="2299125" y="5206999"/>
                  </a:lnTo>
                  <a:lnTo>
                    <a:pt x="2259610" y="5194299"/>
                  </a:lnTo>
                  <a:lnTo>
                    <a:pt x="2136625" y="5194299"/>
                  </a:lnTo>
                  <a:lnTo>
                    <a:pt x="2094170" y="5181599"/>
                  </a:lnTo>
                  <a:lnTo>
                    <a:pt x="2007104" y="5181599"/>
                  </a:lnTo>
                  <a:lnTo>
                    <a:pt x="1962506" y="5168899"/>
                  </a:lnTo>
                  <a:lnTo>
                    <a:pt x="1917204" y="5168899"/>
                  </a:lnTo>
                  <a:lnTo>
                    <a:pt x="1871207" y="5156199"/>
                  </a:lnTo>
                  <a:lnTo>
                    <a:pt x="1824518" y="5156199"/>
                  </a:lnTo>
                  <a:lnTo>
                    <a:pt x="1777145" y="5143499"/>
                  </a:lnTo>
                  <a:lnTo>
                    <a:pt x="1680368" y="5143499"/>
                  </a:lnTo>
                  <a:lnTo>
                    <a:pt x="1630977" y="5130799"/>
                  </a:lnTo>
                  <a:lnTo>
                    <a:pt x="1580924" y="5130799"/>
                  </a:lnTo>
                  <a:lnTo>
                    <a:pt x="1478859" y="5105399"/>
                  </a:lnTo>
                  <a:lnTo>
                    <a:pt x="1426858" y="5105399"/>
                  </a:lnTo>
                  <a:lnTo>
                    <a:pt x="1374221" y="5092699"/>
                  </a:lnTo>
                  <a:lnTo>
                    <a:pt x="1320951" y="5092699"/>
                  </a:lnTo>
                  <a:lnTo>
                    <a:pt x="1212543" y="5067299"/>
                  </a:lnTo>
                  <a:lnTo>
                    <a:pt x="1157415" y="5067299"/>
                  </a:lnTo>
                  <a:lnTo>
                    <a:pt x="988409" y="5029199"/>
                  </a:lnTo>
                  <a:lnTo>
                    <a:pt x="930886" y="5029199"/>
                  </a:lnTo>
                  <a:lnTo>
                    <a:pt x="573693" y="4952999"/>
                  </a:lnTo>
                  <a:lnTo>
                    <a:pt x="3420052" y="4952999"/>
                  </a:lnTo>
                  <a:lnTo>
                    <a:pt x="3410591" y="4965699"/>
                  </a:lnTo>
                  <a:lnTo>
                    <a:pt x="3377541" y="5016499"/>
                  </a:lnTo>
                  <a:lnTo>
                    <a:pt x="3339517" y="5054599"/>
                  </a:lnTo>
                  <a:lnTo>
                    <a:pt x="3285310" y="5105399"/>
                  </a:lnTo>
                  <a:lnTo>
                    <a:pt x="3256243" y="5130799"/>
                  </a:lnTo>
                  <a:lnTo>
                    <a:pt x="3193466" y="5156199"/>
                  </a:lnTo>
                  <a:lnTo>
                    <a:pt x="3123546" y="5181599"/>
                  </a:lnTo>
                  <a:lnTo>
                    <a:pt x="3085548" y="5194299"/>
                  </a:lnTo>
                  <a:lnTo>
                    <a:pt x="3045336" y="5206999"/>
                  </a:lnTo>
                  <a:close/>
                </a:path>
                <a:path w="3535680" h="5232400">
                  <a:moveTo>
                    <a:pt x="2957692" y="5219699"/>
                  </a:moveTo>
                  <a:lnTo>
                    <a:pt x="2489878" y="5219699"/>
                  </a:lnTo>
                  <a:lnTo>
                    <a:pt x="2415850" y="5206999"/>
                  </a:lnTo>
                  <a:lnTo>
                    <a:pt x="3002765" y="5206999"/>
                  </a:lnTo>
                  <a:lnTo>
                    <a:pt x="2957692" y="5219699"/>
                  </a:lnTo>
                  <a:close/>
                </a:path>
                <a:path w="3535680" h="5232400">
                  <a:moveTo>
                    <a:pt x="2806033" y="5232399"/>
                  </a:moveTo>
                  <a:lnTo>
                    <a:pt x="2689795" y="5232399"/>
                  </a:lnTo>
                  <a:lnTo>
                    <a:pt x="2626707" y="5219699"/>
                  </a:lnTo>
                  <a:lnTo>
                    <a:pt x="2859469" y="5219699"/>
                  </a:lnTo>
                  <a:lnTo>
                    <a:pt x="2806033" y="5232399"/>
                  </a:lnTo>
                  <a:close/>
                </a:path>
              </a:pathLst>
            </a:custGeom>
            <a:solidFill>
              <a:srgbClr val="E6AE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730792" y="2986044"/>
              <a:ext cx="1482725" cy="739140"/>
            </a:xfrm>
            <a:custGeom>
              <a:avLst/>
              <a:gdLst/>
              <a:ahLst/>
              <a:cxnLst/>
              <a:rect l="l" t="t" r="r" b="b"/>
              <a:pathLst>
                <a:path w="1482725" h="739139">
                  <a:moveTo>
                    <a:pt x="1190012" y="738638"/>
                  </a:moveTo>
                  <a:lnTo>
                    <a:pt x="1176655" y="737695"/>
                  </a:lnTo>
                  <a:lnTo>
                    <a:pt x="1171107" y="729757"/>
                  </a:lnTo>
                  <a:lnTo>
                    <a:pt x="1169594" y="715006"/>
                  </a:lnTo>
                  <a:lnTo>
                    <a:pt x="1172116" y="693431"/>
                  </a:lnTo>
                  <a:lnTo>
                    <a:pt x="1189263" y="629769"/>
                  </a:lnTo>
                  <a:lnTo>
                    <a:pt x="1203889" y="587661"/>
                  </a:lnTo>
                  <a:lnTo>
                    <a:pt x="1222550" y="538688"/>
                  </a:lnTo>
                  <a:lnTo>
                    <a:pt x="1245246" y="482838"/>
                  </a:lnTo>
                  <a:lnTo>
                    <a:pt x="1271976" y="420102"/>
                  </a:lnTo>
                  <a:lnTo>
                    <a:pt x="1302741" y="350469"/>
                  </a:lnTo>
                  <a:lnTo>
                    <a:pt x="1337541" y="273928"/>
                  </a:lnTo>
                  <a:lnTo>
                    <a:pt x="1376375" y="190470"/>
                  </a:lnTo>
                  <a:lnTo>
                    <a:pt x="1482287" y="157213"/>
                  </a:lnTo>
                  <a:lnTo>
                    <a:pt x="1400584" y="516991"/>
                  </a:lnTo>
                  <a:lnTo>
                    <a:pt x="1349432" y="580463"/>
                  </a:lnTo>
                  <a:lnTo>
                    <a:pt x="1304844" y="633464"/>
                  </a:lnTo>
                  <a:lnTo>
                    <a:pt x="1266713" y="675888"/>
                  </a:lnTo>
                  <a:lnTo>
                    <a:pt x="1234935" y="707629"/>
                  </a:lnTo>
                  <a:lnTo>
                    <a:pt x="1190012" y="738638"/>
                  </a:lnTo>
                  <a:close/>
                </a:path>
                <a:path w="1482725" h="739139">
                  <a:moveTo>
                    <a:pt x="11620" y="559318"/>
                  </a:moveTo>
                  <a:lnTo>
                    <a:pt x="6808" y="554607"/>
                  </a:lnTo>
                  <a:lnTo>
                    <a:pt x="3268" y="540500"/>
                  </a:lnTo>
                  <a:lnTo>
                    <a:pt x="998" y="517033"/>
                  </a:lnTo>
                  <a:lnTo>
                    <a:pt x="0" y="484242"/>
                  </a:lnTo>
                  <a:lnTo>
                    <a:pt x="272" y="442163"/>
                  </a:lnTo>
                  <a:lnTo>
                    <a:pt x="1815" y="390833"/>
                  </a:lnTo>
                  <a:lnTo>
                    <a:pt x="4629" y="330287"/>
                  </a:lnTo>
                  <a:lnTo>
                    <a:pt x="8715" y="260563"/>
                  </a:lnTo>
                  <a:lnTo>
                    <a:pt x="14071" y="181696"/>
                  </a:lnTo>
                  <a:lnTo>
                    <a:pt x="20698" y="93723"/>
                  </a:lnTo>
                  <a:lnTo>
                    <a:pt x="47932" y="46531"/>
                  </a:lnTo>
                  <a:lnTo>
                    <a:pt x="94174" y="12754"/>
                  </a:lnTo>
                  <a:lnTo>
                    <a:pt x="136350" y="850"/>
                  </a:lnTo>
                  <a:lnTo>
                    <a:pt x="147793" y="0"/>
                  </a:lnTo>
                  <a:lnTo>
                    <a:pt x="130839" y="89816"/>
                  </a:lnTo>
                  <a:lnTo>
                    <a:pt x="114800" y="171812"/>
                  </a:lnTo>
                  <a:lnTo>
                    <a:pt x="99707" y="245977"/>
                  </a:lnTo>
                  <a:lnTo>
                    <a:pt x="85590" y="312299"/>
                  </a:lnTo>
                  <a:lnTo>
                    <a:pt x="72482" y="370770"/>
                  </a:lnTo>
                  <a:lnTo>
                    <a:pt x="60415" y="421378"/>
                  </a:lnTo>
                  <a:lnTo>
                    <a:pt x="49419" y="464112"/>
                  </a:lnTo>
                  <a:lnTo>
                    <a:pt x="30769" y="525919"/>
                  </a:lnTo>
                  <a:lnTo>
                    <a:pt x="11620" y="559318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4479144" y="3660249"/>
              <a:ext cx="1610360" cy="414655"/>
            </a:xfrm>
            <a:custGeom>
              <a:avLst/>
              <a:gdLst/>
              <a:ahLst/>
              <a:cxnLst/>
              <a:rect l="l" t="t" r="r" b="b"/>
              <a:pathLst>
                <a:path w="1610359" h="414654">
                  <a:moveTo>
                    <a:pt x="1516058" y="414197"/>
                  </a:moveTo>
                  <a:lnTo>
                    <a:pt x="1479698" y="406781"/>
                  </a:lnTo>
                  <a:lnTo>
                    <a:pt x="1449863" y="386609"/>
                  </a:lnTo>
                  <a:lnTo>
                    <a:pt x="1429674" y="356801"/>
                  </a:lnTo>
                  <a:lnTo>
                    <a:pt x="1422250" y="320474"/>
                  </a:lnTo>
                  <a:lnTo>
                    <a:pt x="1429674" y="284146"/>
                  </a:lnTo>
                  <a:lnTo>
                    <a:pt x="1449863" y="254338"/>
                  </a:lnTo>
                  <a:lnTo>
                    <a:pt x="1479698" y="234167"/>
                  </a:lnTo>
                  <a:lnTo>
                    <a:pt x="1516058" y="226750"/>
                  </a:lnTo>
                  <a:lnTo>
                    <a:pt x="1552418" y="234167"/>
                  </a:lnTo>
                  <a:lnTo>
                    <a:pt x="1582253" y="254338"/>
                  </a:lnTo>
                  <a:lnTo>
                    <a:pt x="1602443" y="284146"/>
                  </a:lnTo>
                  <a:lnTo>
                    <a:pt x="1609866" y="320474"/>
                  </a:lnTo>
                  <a:lnTo>
                    <a:pt x="1602443" y="356801"/>
                  </a:lnTo>
                  <a:lnTo>
                    <a:pt x="1582253" y="386609"/>
                  </a:lnTo>
                  <a:lnTo>
                    <a:pt x="1552418" y="406781"/>
                  </a:lnTo>
                  <a:lnTo>
                    <a:pt x="1516058" y="414197"/>
                  </a:lnTo>
                  <a:close/>
                </a:path>
                <a:path w="1610359" h="414654">
                  <a:moveTo>
                    <a:pt x="93808" y="187447"/>
                  </a:moveTo>
                  <a:lnTo>
                    <a:pt x="57447" y="180030"/>
                  </a:lnTo>
                  <a:lnTo>
                    <a:pt x="27612" y="159859"/>
                  </a:lnTo>
                  <a:lnTo>
                    <a:pt x="7423" y="130050"/>
                  </a:lnTo>
                  <a:lnTo>
                    <a:pt x="0" y="93723"/>
                  </a:lnTo>
                  <a:lnTo>
                    <a:pt x="7423" y="57396"/>
                  </a:lnTo>
                  <a:lnTo>
                    <a:pt x="27612" y="27588"/>
                  </a:lnTo>
                  <a:lnTo>
                    <a:pt x="57447" y="7416"/>
                  </a:lnTo>
                  <a:lnTo>
                    <a:pt x="93808" y="0"/>
                  </a:lnTo>
                  <a:lnTo>
                    <a:pt x="130168" y="7416"/>
                  </a:lnTo>
                  <a:lnTo>
                    <a:pt x="160003" y="27588"/>
                  </a:lnTo>
                  <a:lnTo>
                    <a:pt x="180192" y="57396"/>
                  </a:lnTo>
                  <a:lnTo>
                    <a:pt x="187615" y="93723"/>
                  </a:lnTo>
                  <a:lnTo>
                    <a:pt x="180192" y="130050"/>
                  </a:lnTo>
                  <a:lnTo>
                    <a:pt x="160003" y="159859"/>
                  </a:lnTo>
                  <a:lnTo>
                    <a:pt x="130168" y="180030"/>
                  </a:lnTo>
                  <a:lnTo>
                    <a:pt x="93808" y="187447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4981470" y="3409312"/>
              <a:ext cx="633095" cy="3489325"/>
            </a:xfrm>
            <a:custGeom>
              <a:avLst/>
              <a:gdLst/>
              <a:ahLst/>
              <a:cxnLst/>
              <a:rect l="l" t="t" r="r" b="b"/>
              <a:pathLst>
                <a:path w="633094" h="3489325">
                  <a:moveTo>
                    <a:pt x="30875" y="112902"/>
                  </a:moveTo>
                  <a:lnTo>
                    <a:pt x="1134" y="85031"/>
                  </a:lnTo>
                  <a:lnTo>
                    <a:pt x="0" y="75583"/>
                  </a:lnTo>
                  <a:lnTo>
                    <a:pt x="3640" y="47617"/>
                  </a:lnTo>
                  <a:lnTo>
                    <a:pt x="17778" y="19651"/>
                  </a:lnTo>
                  <a:lnTo>
                    <a:pt x="40426" y="755"/>
                  </a:lnTo>
                  <a:lnTo>
                    <a:pt x="69599" y="0"/>
                  </a:lnTo>
                  <a:lnTo>
                    <a:pt x="89174" y="17242"/>
                  </a:lnTo>
                  <a:lnTo>
                    <a:pt x="92294" y="44972"/>
                  </a:lnTo>
                  <a:lnTo>
                    <a:pt x="84067" y="74402"/>
                  </a:lnTo>
                  <a:lnTo>
                    <a:pt x="69599" y="96746"/>
                  </a:lnTo>
                  <a:lnTo>
                    <a:pt x="58582" y="106289"/>
                  </a:lnTo>
                  <a:lnTo>
                    <a:pt x="45012" y="111863"/>
                  </a:lnTo>
                  <a:lnTo>
                    <a:pt x="30875" y="112902"/>
                  </a:lnTo>
                  <a:close/>
                </a:path>
                <a:path w="633094" h="3489325">
                  <a:moveTo>
                    <a:pt x="576796" y="241961"/>
                  </a:moveTo>
                  <a:lnTo>
                    <a:pt x="544550" y="217586"/>
                  </a:lnTo>
                  <a:lnTo>
                    <a:pt x="541665" y="208610"/>
                  </a:lnTo>
                  <a:lnTo>
                    <a:pt x="542564" y="180077"/>
                  </a:lnTo>
                  <a:lnTo>
                    <a:pt x="553391" y="150411"/>
                  </a:lnTo>
                  <a:lnTo>
                    <a:pt x="572730" y="128680"/>
                  </a:lnTo>
                  <a:lnTo>
                    <a:pt x="599160" y="123957"/>
                  </a:lnTo>
                  <a:lnTo>
                    <a:pt x="620201" y="139498"/>
                  </a:lnTo>
                  <a:lnTo>
                    <a:pt x="626773" y="166661"/>
                  </a:lnTo>
                  <a:lnTo>
                    <a:pt x="622565" y="196658"/>
                  </a:lnTo>
                  <a:lnTo>
                    <a:pt x="611265" y="220703"/>
                  </a:lnTo>
                  <a:lnTo>
                    <a:pt x="602423" y="231191"/>
                  </a:lnTo>
                  <a:lnTo>
                    <a:pt x="590461" y="238843"/>
                  </a:lnTo>
                  <a:lnTo>
                    <a:pt x="576796" y="241961"/>
                  </a:lnTo>
                  <a:close/>
                </a:path>
                <a:path w="633094" h="3489325">
                  <a:moveTo>
                    <a:pt x="514431" y="2917523"/>
                  </a:moveTo>
                  <a:lnTo>
                    <a:pt x="487196" y="2890313"/>
                  </a:lnTo>
                  <a:lnTo>
                    <a:pt x="482751" y="2862962"/>
                  </a:lnTo>
                  <a:lnTo>
                    <a:pt x="487953" y="2832492"/>
                  </a:lnTo>
                  <a:lnTo>
                    <a:pt x="503367" y="2808258"/>
                  </a:lnTo>
                  <a:lnTo>
                    <a:pt x="529561" y="2799613"/>
                  </a:lnTo>
                  <a:lnTo>
                    <a:pt x="553864" y="2809959"/>
                  </a:lnTo>
                  <a:lnTo>
                    <a:pt x="565117" y="2834760"/>
                  </a:lnTo>
                  <a:lnTo>
                    <a:pt x="566157" y="2864662"/>
                  </a:lnTo>
                  <a:lnTo>
                    <a:pt x="559822" y="2890313"/>
                  </a:lnTo>
                  <a:lnTo>
                    <a:pt x="552729" y="2902643"/>
                  </a:lnTo>
                  <a:lnTo>
                    <a:pt x="541665" y="2911855"/>
                  </a:lnTo>
                  <a:lnTo>
                    <a:pt x="528332" y="2917098"/>
                  </a:lnTo>
                  <a:lnTo>
                    <a:pt x="514431" y="2917523"/>
                  </a:lnTo>
                  <a:close/>
                </a:path>
                <a:path w="633094" h="3489325">
                  <a:moveTo>
                    <a:pt x="472066" y="2291692"/>
                  </a:moveTo>
                  <a:lnTo>
                    <a:pt x="444831" y="2264482"/>
                  </a:lnTo>
                  <a:lnTo>
                    <a:pt x="440386" y="2235854"/>
                  </a:lnTo>
                  <a:lnTo>
                    <a:pt x="445588" y="2205527"/>
                  </a:lnTo>
                  <a:lnTo>
                    <a:pt x="461002" y="2182001"/>
                  </a:lnTo>
                  <a:lnTo>
                    <a:pt x="487196" y="2173782"/>
                  </a:lnTo>
                  <a:lnTo>
                    <a:pt x="511499" y="2184127"/>
                  </a:lnTo>
                  <a:lnTo>
                    <a:pt x="522752" y="2208928"/>
                  </a:lnTo>
                  <a:lnTo>
                    <a:pt x="523793" y="2238831"/>
                  </a:lnTo>
                  <a:lnTo>
                    <a:pt x="517457" y="2264482"/>
                  </a:lnTo>
                  <a:lnTo>
                    <a:pt x="510364" y="2276811"/>
                  </a:lnTo>
                  <a:lnTo>
                    <a:pt x="499300" y="2286023"/>
                  </a:lnTo>
                  <a:lnTo>
                    <a:pt x="485967" y="2291267"/>
                  </a:lnTo>
                  <a:lnTo>
                    <a:pt x="472066" y="2291692"/>
                  </a:lnTo>
                  <a:close/>
                </a:path>
                <a:path w="633094" h="3489325">
                  <a:moveTo>
                    <a:pt x="581004" y="3488934"/>
                  </a:moveTo>
                  <a:lnTo>
                    <a:pt x="553769" y="3461725"/>
                  </a:lnTo>
                  <a:lnTo>
                    <a:pt x="549325" y="3433097"/>
                  </a:lnTo>
                  <a:lnTo>
                    <a:pt x="554526" y="3402769"/>
                  </a:lnTo>
                  <a:lnTo>
                    <a:pt x="569940" y="3379244"/>
                  </a:lnTo>
                  <a:lnTo>
                    <a:pt x="596134" y="3371024"/>
                  </a:lnTo>
                  <a:lnTo>
                    <a:pt x="620437" y="3381370"/>
                  </a:lnTo>
                  <a:lnTo>
                    <a:pt x="631691" y="3406171"/>
                  </a:lnTo>
                  <a:lnTo>
                    <a:pt x="632731" y="3436073"/>
                  </a:lnTo>
                  <a:lnTo>
                    <a:pt x="626395" y="3461725"/>
                  </a:lnTo>
                  <a:lnTo>
                    <a:pt x="619303" y="3474054"/>
                  </a:lnTo>
                  <a:lnTo>
                    <a:pt x="608239" y="3483266"/>
                  </a:lnTo>
                  <a:lnTo>
                    <a:pt x="594905" y="3488509"/>
                  </a:lnTo>
                  <a:lnTo>
                    <a:pt x="581004" y="3488934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543853" y="3260084"/>
              <a:ext cx="3825892" cy="7026914"/>
            </a:xfrm>
            <a:prstGeom prst="rect">
              <a:avLst/>
            </a:prstGeom>
          </p:spPr>
        </p:pic>
      </p:grpSp>
      <p:grpSp>
        <p:nvGrpSpPr>
          <p:cNvPr id="21" name="object 21"/>
          <p:cNvGrpSpPr/>
          <p:nvPr/>
        </p:nvGrpSpPr>
        <p:grpSpPr>
          <a:xfrm>
            <a:off x="922678" y="2398645"/>
            <a:ext cx="3436424" cy="7888710"/>
            <a:chOff x="922678" y="2398645"/>
            <a:chExt cx="3436424" cy="7888710"/>
          </a:xfrm>
        </p:grpSpPr>
        <p:sp>
          <p:nvSpPr>
            <p:cNvPr id="23" name="object 23"/>
            <p:cNvSpPr/>
            <p:nvPr/>
          </p:nvSpPr>
          <p:spPr>
            <a:xfrm>
              <a:off x="1212667" y="2398645"/>
              <a:ext cx="1895475" cy="1751964"/>
            </a:xfrm>
            <a:custGeom>
              <a:avLst/>
              <a:gdLst/>
              <a:ahLst/>
              <a:cxnLst/>
              <a:rect l="l" t="t" r="r" b="b"/>
              <a:pathLst>
                <a:path w="1895475" h="1751964">
                  <a:moveTo>
                    <a:pt x="766933" y="1751829"/>
                  </a:moveTo>
                  <a:lnTo>
                    <a:pt x="807842" y="1751786"/>
                  </a:lnTo>
                  <a:lnTo>
                    <a:pt x="848791" y="1749541"/>
                  </a:lnTo>
                  <a:lnTo>
                    <a:pt x="889743" y="1745127"/>
                  </a:lnTo>
                  <a:lnTo>
                    <a:pt x="930657" y="1738577"/>
                  </a:lnTo>
                  <a:lnTo>
                    <a:pt x="971496" y="1729923"/>
                  </a:lnTo>
                  <a:lnTo>
                    <a:pt x="1012219" y="1719197"/>
                  </a:lnTo>
                  <a:lnTo>
                    <a:pt x="1052789" y="1706432"/>
                  </a:lnTo>
                  <a:lnTo>
                    <a:pt x="1093167" y="1691661"/>
                  </a:lnTo>
                  <a:lnTo>
                    <a:pt x="1133313" y="1674914"/>
                  </a:lnTo>
                  <a:lnTo>
                    <a:pt x="1173188" y="1656226"/>
                  </a:lnTo>
                  <a:lnTo>
                    <a:pt x="1212754" y="1635628"/>
                  </a:lnTo>
                  <a:lnTo>
                    <a:pt x="1251972" y="1613153"/>
                  </a:lnTo>
                  <a:lnTo>
                    <a:pt x="1290803" y="1588833"/>
                  </a:lnTo>
                  <a:lnTo>
                    <a:pt x="1329208" y="1562701"/>
                  </a:lnTo>
                  <a:lnTo>
                    <a:pt x="1367148" y="1534789"/>
                  </a:lnTo>
                  <a:lnTo>
                    <a:pt x="1404584" y="1505129"/>
                  </a:lnTo>
                  <a:lnTo>
                    <a:pt x="1441477" y="1473753"/>
                  </a:lnTo>
                  <a:lnTo>
                    <a:pt x="1477789" y="1440695"/>
                  </a:lnTo>
                  <a:lnTo>
                    <a:pt x="1513481" y="1405987"/>
                  </a:lnTo>
                  <a:lnTo>
                    <a:pt x="1548513" y="1369660"/>
                  </a:lnTo>
                  <a:lnTo>
                    <a:pt x="1582847" y="1331748"/>
                  </a:lnTo>
                  <a:lnTo>
                    <a:pt x="1616443" y="1292282"/>
                  </a:lnTo>
                  <a:lnTo>
                    <a:pt x="1649264" y="1251296"/>
                  </a:lnTo>
                  <a:lnTo>
                    <a:pt x="1681270" y="1208821"/>
                  </a:lnTo>
                  <a:lnTo>
                    <a:pt x="1712422" y="1164890"/>
                  </a:lnTo>
                  <a:lnTo>
                    <a:pt x="1742681" y="1119536"/>
                  </a:lnTo>
                  <a:lnTo>
                    <a:pt x="1772008" y="1072790"/>
                  </a:lnTo>
                  <a:lnTo>
                    <a:pt x="1800365" y="1024686"/>
                  </a:lnTo>
                  <a:lnTo>
                    <a:pt x="1827713" y="975254"/>
                  </a:lnTo>
                  <a:lnTo>
                    <a:pt x="1854012" y="924529"/>
                  </a:lnTo>
                  <a:lnTo>
                    <a:pt x="1879224" y="872542"/>
                  </a:lnTo>
                  <a:lnTo>
                    <a:pt x="1890405" y="792042"/>
                  </a:lnTo>
                  <a:lnTo>
                    <a:pt x="1895322" y="717346"/>
                  </a:lnTo>
                  <a:lnTo>
                    <a:pt x="1894804" y="648429"/>
                  </a:lnTo>
                  <a:lnTo>
                    <a:pt x="1889680" y="585262"/>
                  </a:lnTo>
                  <a:lnTo>
                    <a:pt x="1880778" y="527817"/>
                  </a:lnTo>
                  <a:lnTo>
                    <a:pt x="1868927" y="476067"/>
                  </a:lnTo>
                  <a:lnTo>
                    <a:pt x="1854956" y="429985"/>
                  </a:lnTo>
                  <a:lnTo>
                    <a:pt x="1839694" y="389542"/>
                  </a:lnTo>
                  <a:lnTo>
                    <a:pt x="1823969" y="354712"/>
                  </a:lnTo>
                  <a:lnTo>
                    <a:pt x="1794445" y="301777"/>
                  </a:lnTo>
                  <a:lnTo>
                    <a:pt x="1746586" y="238475"/>
                  </a:lnTo>
                  <a:lnTo>
                    <a:pt x="1717959" y="208110"/>
                  </a:lnTo>
                  <a:lnTo>
                    <a:pt x="1687262" y="179856"/>
                  </a:lnTo>
                  <a:lnTo>
                    <a:pt x="1654624" y="153702"/>
                  </a:lnTo>
                  <a:lnTo>
                    <a:pt x="1620176" y="129639"/>
                  </a:lnTo>
                  <a:lnTo>
                    <a:pt x="1584044" y="107655"/>
                  </a:lnTo>
                  <a:lnTo>
                    <a:pt x="1546358" y="87742"/>
                  </a:lnTo>
                  <a:lnTo>
                    <a:pt x="1507246" y="69889"/>
                  </a:lnTo>
                  <a:lnTo>
                    <a:pt x="1466839" y="54085"/>
                  </a:lnTo>
                  <a:lnTo>
                    <a:pt x="1425263" y="40320"/>
                  </a:lnTo>
                  <a:lnTo>
                    <a:pt x="1382648" y="28586"/>
                  </a:lnTo>
                  <a:lnTo>
                    <a:pt x="1339123" y="18870"/>
                  </a:lnTo>
                  <a:lnTo>
                    <a:pt x="1294817" y="11164"/>
                  </a:lnTo>
                  <a:lnTo>
                    <a:pt x="1249857" y="5457"/>
                  </a:lnTo>
                  <a:lnTo>
                    <a:pt x="1204374" y="1739"/>
                  </a:lnTo>
                  <a:lnTo>
                    <a:pt x="1158496" y="0"/>
                  </a:lnTo>
                  <a:lnTo>
                    <a:pt x="1112351" y="229"/>
                  </a:lnTo>
                  <a:lnTo>
                    <a:pt x="1066069" y="2417"/>
                  </a:lnTo>
                  <a:lnTo>
                    <a:pt x="1019777" y="6553"/>
                  </a:lnTo>
                  <a:lnTo>
                    <a:pt x="973606" y="12628"/>
                  </a:lnTo>
                  <a:lnTo>
                    <a:pt x="927683" y="20631"/>
                  </a:lnTo>
                  <a:lnTo>
                    <a:pt x="882138" y="30552"/>
                  </a:lnTo>
                  <a:lnTo>
                    <a:pt x="837099" y="42381"/>
                  </a:lnTo>
                  <a:lnTo>
                    <a:pt x="792695" y="56107"/>
                  </a:lnTo>
                  <a:lnTo>
                    <a:pt x="749055" y="71722"/>
                  </a:lnTo>
                  <a:lnTo>
                    <a:pt x="706307" y="89213"/>
                  </a:lnTo>
                  <a:lnTo>
                    <a:pt x="664581" y="108573"/>
                  </a:lnTo>
                  <a:lnTo>
                    <a:pt x="624004" y="129789"/>
                  </a:lnTo>
                  <a:lnTo>
                    <a:pt x="584707" y="152853"/>
                  </a:lnTo>
                  <a:lnTo>
                    <a:pt x="546817" y="177754"/>
                  </a:lnTo>
                  <a:lnTo>
                    <a:pt x="510463" y="204481"/>
                  </a:lnTo>
                  <a:lnTo>
                    <a:pt x="475775" y="233026"/>
                  </a:lnTo>
                  <a:lnTo>
                    <a:pt x="442881" y="263377"/>
                  </a:lnTo>
                  <a:lnTo>
                    <a:pt x="399435" y="309779"/>
                  </a:lnTo>
                  <a:lnTo>
                    <a:pt x="361280" y="357593"/>
                  </a:lnTo>
                  <a:lnTo>
                    <a:pt x="328060" y="406229"/>
                  </a:lnTo>
                  <a:lnTo>
                    <a:pt x="299423" y="455092"/>
                  </a:lnTo>
                  <a:lnTo>
                    <a:pt x="275015" y="503590"/>
                  </a:lnTo>
                  <a:lnTo>
                    <a:pt x="254482" y="551131"/>
                  </a:lnTo>
                  <a:lnTo>
                    <a:pt x="237472" y="597123"/>
                  </a:lnTo>
                  <a:lnTo>
                    <a:pt x="223632" y="640972"/>
                  </a:lnTo>
                  <a:lnTo>
                    <a:pt x="212606" y="682087"/>
                  </a:lnTo>
                  <a:lnTo>
                    <a:pt x="204044" y="719875"/>
                  </a:lnTo>
                  <a:lnTo>
                    <a:pt x="197590" y="753743"/>
                  </a:lnTo>
                  <a:lnTo>
                    <a:pt x="141254" y="796022"/>
                  </a:lnTo>
                  <a:lnTo>
                    <a:pt x="97563" y="838372"/>
                  </a:lnTo>
                  <a:lnTo>
                    <a:pt x="64829" y="879178"/>
                  </a:lnTo>
                  <a:lnTo>
                    <a:pt x="41368" y="916823"/>
                  </a:lnTo>
                  <a:lnTo>
                    <a:pt x="15518" y="976176"/>
                  </a:lnTo>
                  <a:lnTo>
                    <a:pt x="4791" y="1020537"/>
                  </a:lnTo>
                  <a:lnTo>
                    <a:pt x="0" y="1065160"/>
                  </a:lnTo>
                  <a:lnTo>
                    <a:pt x="727" y="1109836"/>
                  </a:lnTo>
                  <a:lnTo>
                    <a:pt x="6556" y="1154354"/>
                  </a:lnTo>
                  <a:lnTo>
                    <a:pt x="17070" y="1198505"/>
                  </a:lnTo>
                  <a:lnTo>
                    <a:pt x="31852" y="1242079"/>
                  </a:lnTo>
                  <a:lnTo>
                    <a:pt x="50485" y="1284865"/>
                  </a:lnTo>
                  <a:lnTo>
                    <a:pt x="72552" y="1326655"/>
                  </a:lnTo>
                  <a:lnTo>
                    <a:pt x="97637" y="1367237"/>
                  </a:lnTo>
                  <a:lnTo>
                    <a:pt x="125321" y="1406403"/>
                  </a:lnTo>
                  <a:lnTo>
                    <a:pt x="155190" y="1443942"/>
                  </a:lnTo>
                  <a:lnTo>
                    <a:pt x="186824" y="1479644"/>
                  </a:lnTo>
                  <a:lnTo>
                    <a:pt x="219808" y="1513299"/>
                  </a:lnTo>
                  <a:lnTo>
                    <a:pt x="253725" y="1544698"/>
                  </a:lnTo>
                  <a:lnTo>
                    <a:pt x="288158" y="1573631"/>
                  </a:lnTo>
                  <a:lnTo>
                    <a:pt x="322689" y="1599887"/>
                  </a:lnTo>
                  <a:lnTo>
                    <a:pt x="356903" y="1623257"/>
                  </a:lnTo>
                  <a:lnTo>
                    <a:pt x="393609" y="1645137"/>
                  </a:lnTo>
                  <a:lnTo>
                    <a:pt x="429047" y="1663689"/>
                  </a:lnTo>
                  <a:lnTo>
                    <a:pt x="474174" y="1684552"/>
                  </a:lnTo>
                  <a:lnTo>
                    <a:pt x="527718" y="1705652"/>
                  </a:lnTo>
                  <a:lnTo>
                    <a:pt x="588404" y="1724916"/>
                  </a:lnTo>
                  <a:lnTo>
                    <a:pt x="654957" y="1740269"/>
                  </a:lnTo>
                  <a:lnTo>
                    <a:pt x="726104" y="1749640"/>
                  </a:lnTo>
                  <a:lnTo>
                    <a:pt x="766933" y="1751829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235772" y="9112605"/>
              <a:ext cx="2900045" cy="1174750"/>
            </a:xfrm>
            <a:custGeom>
              <a:avLst/>
              <a:gdLst/>
              <a:ahLst/>
              <a:cxnLst/>
              <a:rect l="l" t="t" r="r" b="b"/>
              <a:pathLst>
                <a:path w="2900045" h="1174750">
                  <a:moveTo>
                    <a:pt x="1520321" y="1174395"/>
                  </a:moveTo>
                  <a:lnTo>
                    <a:pt x="2899651" y="1174395"/>
                  </a:lnTo>
                  <a:lnTo>
                    <a:pt x="2881827" y="561991"/>
                  </a:lnTo>
                  <a:lnTo>
                    <a:pt x="2871242" y="204419"/>
                  </a:lnTo>
                  <a:lnTo>
                    <a:pt x="2865100" y="0"/>
                  </a:lnTo>
                  <a:lnTo>
                    <a:pt x="0" y="0"/>
                  </a:lnTo>
                  <a:lnTo>
                    <a:pt x="0" y="882152"/>
                  </a:lnTo>
                  <a:lnTo>
                    <a:pt x="1512206" y="882152"/>
                  </a:lnTo>
                  <a:lnTo>
                    <a:pt x="1516465" y="1034063"/>
                  </a:lnTo>
                  <a:lnTo>
                    <a:pt x="1520321" y="1174395"/>
                  </a:lnTo>
                  <a:close/>
                </a:path>
                <a:path w="2900045" h="1174750">
                  <a:moveTo>
                    <a:pt x="0" y="1174395"/>
                  </a:moveTo>
                  <a:lnTo>
                    <a:pt x="1493332" y="1174395"/>
                  </a:lnTo>
                  <a:lnTo>
                    <a:pt x="1512206" y="882152"/>
                  </a:lnTo>
                  <a:lnTo>
                    <a:pt x="0" y="882152"/>
                  </a:lnTo>
                  <a:lnTo>
                    <a:pt x="0" y="1174395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2678" y="2871818"/>
              <a:ext cx="3436424" cy="7357102"/>
            </a:xfrm>
            <a:prstGeom prst="rect">
              <a:avLst/>
            </a:prstGeom>
          </p:spPr>
        </p:pic>
      </p:grpSp>
      <p:sp>
        <p:nvSpPr>
          <p:cNvPr id="26" name="object 9"/>
          <p:cNvSpPr txBox="1">
            <a:spLocks/>
          </p:cNvSpPr>
          <p:nvPr/>
        </p:nvSpPr>
        <p:spPr>
          <a:xfrm>
            <a:off x="5082977" y="3664039"/>
            <a:ext cx="12872085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6500" b="0" i="0">
                <a:solidFill>
                  <a:srgbClr val="171717"/>
                </a:solidFill>
                <a:latin typeface="Tahoma"/>
                <a:ea typeface="+mj-ea"/>
                <a:cs typeface="Tahoma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id-ID" sz="8000" b="1" kern="0" dirty="0" smtClean="0"/>
              <a:t>Ada yang tau??</a:t>
            </a:r>
            <a:endParaRPr lang="id-ID" sz="8000" kern="0" dirty="0"/>
          </a:p>
        </p:txBody>
      </p:sp>
    </p:spTree>
    <p:extLst>
      <p:ext uri="{BB962C8B-B14F-4D97-AF65-F5344CB8AC3E}">
        <p14:creationId xmlns:p14="http://schemas.microsoft.com/office/powerpoint/2010/main" val="34965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814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651749" y="651752"/>
            <a:ext cx="16983710" cy="8973185"/>
            <a:chOff x="651749" y="651752"/>
            <a:chExt cx="16983710" cy="8973185"/>
          </a:xfrm>
        </p:grpSpPr>
        <p:sp>
          <p:nvSpPr>
            <p:cNvPr id="4" name="object 4"/>
            <p:cNvSpPr/>
            <p:nvPr/>
          </p:nvSpPr>
          <p:spPr>
            <a:xfrm>
              <a:off x="651750" y="651752"/>
              <a:ext cx="16970375" cy="8973185"/>
            </a:xfrm>
            <a:custGeom>
              <a:avLst/>
              <a:gdLst/>
              <a:ahLst/>
              <a:cxnLst/>
              <a:rect l="l" t="t" r="r" b="b"/>
              <a:pathLst>
                <a:path w="16970375" h="8973185">
                  <a:moveTo>
                    <a:pt x="16703136" y="8972965"/>
                  </a:moveTo>
                  <a:lnTo>
                    <a:pt x="281361" y="8972965"/>
                  </a:lnTo>
                  <a:lnTo>
                    <a:pt x="277489" y="8972233"/>
                  </a:lnTo>
                  <a:lnTo>
                    <a:pt x="235139" y="8958675"/>
                  </a:lnTo>
                  <a:lnTo>
                    <a:pt x="195169" y="8940298"/>
                  </a:lnTo>
                  <a:lnTo>
                    <a:pt x="157926" y="8917450"/>
                  </a:lnTo>
                  <a:lnTo>
                    <a:pt x="123759" y="8890481"/>
                  </a:lnTo>
                  <a:lnTo>
                    <a:pt x="93017" y="8859738"/>
                  </a:lnTo>
                  <a:lnTo>
                    <a:pt x="66047" y="8825571"/>
                  </a:lnTo>
                  <a:lnTo>
                    <a:pt x="43200" y="8788328"/>
                  </a:lnTo>
                  <a:lnTo>
                    <a:pt x="24822" y="8748358"/>
                  </a:lnTo>
                  <a:lnTo>
                    <a:pt x="11264" y="8706009"/>
                  </a:lnTo>
                  <a:lnTo>
                    <a:pt x="2874" y="8661630"/>
                  </a:lnTo>
                  <a:lnTo>
                    <a:pt x="0" y="8615569"/>
                  </a:lnTo>
                  <a:lnTo>
                    <a:pt x="0" y="367929"/>
                  </a:lnTo>
                  <a:lnTo>
                    <a:pt x="2874" y="321868"/>
                  </a:lnTo>
                  <a:lnTo>
                    <a:pt x="11264" y="277489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7" y="123759"/>
                  </a:lnTo>
                  <a:lnTo>
                    <a:pt x="123759" y="93017"/>
                  </a:lnTo>
                  <a:lnTo>
                    <a:pt x="157926" y="66047"/>
                  </a:lnTo>
                  <a:lnTo>
                    <a:pt x="195169" y="43200"/>
                  </a:lnTo>
                  <a:lnTo>
                    <a:pt x="235139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9" y="0"/>
                  </a:lnTo>
                  <a:lnTo>
                    <a:pt x="16616570" y="0"/>
                  </a:lnTo>
                  <a:lnTo>
                    <a:pt x="16662630" y="2874"/>
                  </a:lnTo>
                  <a:lnTo>
                    <a:pt x="16707009" y="11264"/>
                  </a:lnTo>
                  <a:lnTo>
                    <a:pt x="16749357" y="24822"/>
                  </a:lnTo>
                  <a:lnTo>
                    <a:pt x="16789327" y="43200"/>
                  </a:lnTo>
                  <a:lnTo>
                    <a:pt x="16826570" y="66047"/>
                  </a:lnTo>
                  <a:lnTo>
                    <a:pt x="16860737" y="93017"/>
                  </a:lnTo>
                  <a:lnTo>
                    <a:pt x="16891480" y="123759"/>
                  </a:lnTo>
                  <a:lnTo>
                    <a:pt x="16918449" y="157926"/>
                  </a:lnTo>
                  <a:lnTo>
                    <a:pt x="16941296" y="195169"/>
                  </a:lnTo>
                  <a:lnTo>
                    <a:pt x="16959674" y="235139"/>
                  </a:lnTo>
                  <a:lnTo>
                    <a:pt x="16969793" y="266749"/>
                  </a:lnTo>
                  <a:lnTo>
                    <a:pt x="16969793" y="8716749"/>
                  </a:lnTo>
                  <a:lnTo>
                    <a:pt x="16941296" y="8788328"/>
                  </a:lnTo>
                  <a:lnTo>
                    <a:pt x="16918449" y="8825571"/>
                  </a:lnTo>
                  <a:lnTo>
                    <a:pt x="16891480" y="8859738"/>
                  </a:lnTo>
                  <a:lnTo>
                    <a:pt x="16860737" y="8890481"/>
                  </a:lnTo>
                  <a:lnTo>
                    <a:pt x="16826570" y="8917450"/>
                  </a:lnTo>
                  <a:lnTo>
                    <a:pt x="16789327" y="8940298"/>
                  </a:lnTo>
                  <a:lnTo>
                    <a:pt x="16749357" y="8958675"/>
                  </a:lnTo>
                  <a:lnTo>
                    <a:pt x="16707009" y="8972233"/>
                  </a:lnTo>
                  <a:lnTo>
                    <a:pt x="16703136" y="8972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1698" y="1028563"/>
              <a:ext cx="217277" cy="21727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1567" y="1028563"/>
              <a:ext cx="217277" cy="21727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1437" y="1028563"/>
              <a:ext cx="217277" cy="21727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56512" y="2691140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5570980" y="2286871"/>
            <a:ext cx="11798765" cy="8000469"/>
            <a:chOff x="5570980" y="2286871"/>
            <a:chExt cx="11798765" cy="8000469"/>
          </a:xfrm>
        </p:grpSpPr>
        <p:sp>
          <p:nvSpPr>
            <p:cNvPr id="11" name="object 11"/>
            <p:cNvSpPr/>
            <p:nvPr/>
          </p:nvSpPr>
          <p:spPr>
            <a:xfrm>
              <a:off x="14454489" y="2286871"/>
              <a:ext cx="2023110" cy="2698115"/>
            </a:xfrm>
            <a:custGeom>
              <a:avLst/>
              <a:gdLst/>
              <a:ahLst/>
              <a:cxnLst/>
              <a:rect l="l" t="t" r="r" b="b"/>
              <a:pathLst>
                <a:path w="2023109" h="2698115">
                  <a:moveTo>
                    <a:pt x="1825164" y="2697601"/>
                  </a:moveTo>
                  <a:lnTo>
                    <a:pt x="446" y="2667367"/>
                  </a:lnTo>
                  <a:lnTo>
                    <a:pt x="0" y="2642075"/>
                  </a:lnTo>
                  <a:lnTo>
                    <a:pt x="208" y="2611819"/>
                  </a:lnTo>
                  <a:lnTo>
                    <a:pt x="4099" y="2538025"/>
                  </a:lnTo>
                  <a:lnTo>
                    <a:pt x="8535" y="2495294"/>
                  </a:lnTo>
                  <a:lnTo>
                    <a:pt x="15135" y="2449211"/>
                  </a:lnTo>
                  <a:lnTo>
                    <a:pt x="24276" y="2400179"/>
                  </a:lnTo>
                  <a:lnTo>
                    <a:pt x="36335" y="2348603"/>
                  </a:lnTo>
                  <a:lnTo>
                    <a:pt x="51690" y="2294885"/>
                  </a:lnTo>
                  <a:lnTo>
                    <a:pt x="70716" y="2239428"/>
                  </a:lnTo>
                  <a:lnTo>
                    <a:pt x="93792" y="2182636"/>
                  </a:lnTo>
                  <a:lnTo>
                    <a:pt x="121295" y="2124911"/>
                  </a:lnTo>
                  <a:lnTo>
                    <a:pt x="153601" y="2066658"/>
                  </a:lnTo>
                  <a:lnTo>
                    <a:pt x="191088" y="2008279"/>
                  </a:lnTo>
                  <a:lnTo>
                    <a:pt x="230107" y="1955393"/>
                  </a:lnTo>
                  <a:lnTo>
                    <a:pt x="270197" y="1907380"/>
                  </a:lnTo>
                  <a:lnTo>
                    <a:pt x="310562" y="1864278"/>
                  </a:lnTo>
                  <a:lnTo>
                    <a:pt x="350851" y="1825651"/>
                  </a:lnTo>
                  <a:lnTo>
                    <a:pt x="390418" y="1791378"/>
                  </a:lnTo>
                  <a:lnTo>
                    <a:pt x="428690" y="1761261"/>
                  </a:lnTo>
                  <a:lnTo>
                    <a:pt x="465095" y="1735100"/>
                  </a:lnTo>
                  <a:lnTo>
                    <a:pt x="499058" y="1712696"/>
                  </a:lnTo>
                  <a:lnTo>
                    <a:pt x="530008" y="1693851"/>
                  </a:lnTo>
                  <a:lnTo>
                    <a:pt x="498992" y="1637663"/>
                  </a:lnTo>
                  <a:lnTo>
                    <a:pt x="469746" y="1581602"/>
                  </a:lnTo>
                  <a:lnTo>
                    <a:pt x="442261" y="1525720"/>
                  </a:lnTo>
                  <a:lnTo>
                    <a:pt x="416528" y="1470071"/>
                  </a:lnTo>
                  <a:lnTo>
                    <a:pt x="392538" y="1414708"/>
                  </a:lnTo>
                  <a:lnTo>
                    <a:pt x="370282" y="1359683"/>
                  </a:lnTo>
                  <a:lnTo>
                    <a:pt x="349751" y="1305050"/>
                  </a:lnTo>
                  <a:lnTo>
                    <a:pt x="330937" y="1250861"/>
                  </a:lnTo>
                  <a:lnTo>
                    <a:pt x="313830" y="1197169"/>
                  </a:lnTo>
                  <a:lnTo>
                    <a:pt x="298421" y="1144026"/>
                  </a:lnTo>
                  <a:lnTo>
                    <a:pt x="284702" y="1091487"/>
                  </a:lnTo>
                  <a:lnTo>
                    <a:pt x="272664" y="1039604"/>
                  </a:lnTo>
                  <a:lnTo>
                    <a:pt x="262298" y="988429"/>
                  </a:lnTo>
                  <a:lnTo>
                    <a:pt x="253595" y="938016"/>
                  </a:lnTo>
                  <a:lnTo>
                    <a:pt x="246546" y="888418"/>
                  </a:lnTo>
                  <a:lnTo>
                    <a:pt x="241142" y="839686"/>
                  </a:lnTo>
                  <a:lnTo>
                    <a:pt x="237374" y="791875"/>
                  </a:lnTo>
                  <a:lnTo>
                    <a:pt x="235234" y="745037"/>
                  </a:lnTo>
                  <a:lnTo>
                    <a:pt x="234712" y="699225"/>
                  </a:lnTo>
                  <a:lnTo>
                    <a:pt x="235800" y="654492"/>
                  </a:lnTo>
                  <a:lnTo>
                    <a:pt x="238489" y="610891"/>
                  </a:lnTo>
                  <a:lnTo>
                    <a:pt x="242769" y="568474"/>
                  </a:lnTo>
                  <a:lnTo>
                    <a:pt x="248633" y="527295"/>
                  </a:lnTo>
                  <a:lnTo>
                    <a:pt x="256070" y="487406"/>
                  </a:lnTo>
                  <a:lnTo>
                    <a:pt x="265073" y="448861"/>
                  </a:lnTo>
                  <a:lnTo>
                    <a:pt x="275631" y="411712"/>
                  </a:lnTo>
                  <a:lnTo>
                    <a:pt x="301382" y="341813"/>
                  </a:lnTo>
                  <a:lnTo>
                    <a:pt x="333252" y="278135"/>
                  </a:lnTo>
                  <a:lnTo>
                    <a:pt x="371168" y="221098"/>
                  </a:lnTo>
                  <a:lnTo>
                    <a:pt x="415061" y="171128"/>
                  </a:lnTo>
                  <a:lnTo>
                    <a:pt x="493583" y="109083"/>
                  </a:lnTo>
                  <a:lnTo>
                    <a:pt x="550670" y="77356"/>
                  </a:lnTo>
                  <a:lnTo>
                    <a:pt x="608112" y="52786"/>
                  </a:lnTo>
                  <a:lnTo>
                    <a:pt x="663533" y="34415"/>
                  </a:lnTo>
                  <a:lnTo>
                    <a:pt x="714556" y="21289"/>
                  </a:lnTo>
                  <a:lnTo>
                    <a:pt x="758807" y="12449"/>
                  </a:lnTo>
                  <a:lnTo>
                    <a:pt x="817484" y="3804"/>
                  </a:lnTo>
                  <a:lnTo>
                    <a:pt x="882166" y="0"/>
                  </a:lnTo>
                  <a:lnTo>
                    <a:pt x="945203" y="1609"/>
                  </a:lnTo>
                  <a:lnTo>
                    <a:pt x="1006462" y="8116"/>
                  </a:lnTo>
                  <a:lnTo>
                    <a:pt x="1065808" y="19006"/>
                  </a:lnTo>
                  <a:lnTo>
                    <a:pt x="1123104" y="33762"/>
                  </a:lnTo>
                  <a:lnTo>
                    <a:pt x="1178216" y="51869"/>
                  </a:lnTo>
                  <a:lnTo>
                    <a:pt x="1231010" y="72811"/>
                  </a:lnTo>
                  <a:lnTo>
                    <a:pt x="1281350" y="96072"/>
                  </a:lnTo>
                  <a:lnTo>
                    <a:pt x="1329100" y="121138"/>
                  </a:lnTo>
                  <a:lnTo>
                    <a:pt x="1374127" y="147491"/>
                  </a:lnTo>
                  <a:lnTo>
                    <a:pt x="1416296" y="174616"/>
                  </a:lnTo>
                  <a:lnTo>
                    <a:pt x="1455470" y="201998"/>
                  </a:lnTo>
                  <a:lnTo>
                    <a:pt x="1491515" y="229121"/>
                  </a:lnTo>
                  <a:lnTo>
                    <a:pt x="1524297" y="255469"/>
                  </a:lnTo>
                  <a:lnTo>
                    <a:pt x="1553680" y="280526"/>
                  </a:lnTo>
                  <a:lnTo>
                    <a:pt x="1601708" y="324706"/>
                  </a:lnTo>
                  <a:lnTo>
                    <a:pt x="1634522" y="357535"/>
                  </a:lnTo>
                  <a:lnTo>
                    <a:pt x="1882373" y="357535"/>
                  </a:lnTo>
                  <a:lnTo>
                    <a:pt x="1914525" y="378982"/>
                  </a:lnTo>
                  <a:lnTo>
                    <a:pt x="1957701" y="428933"/>
                  </a:lnTo>
                  <a:lnTo>
                    <a:pt x="1989780" y="494211"/>
                  </a:lnTo>
                  <a:lnTo>
                    <a:pt x="2001722" y="531791"/>
                  </a:lnTo>
                  <a:lnTo>
                    <a:pt x="2010966" y="572238"/>
                  </a:lnTo>
                  <a:lnTo>
                    <a:pt x="2017538" y="615227"/>
                  </a:lnTo>
                  <a:lnTo>
                    <a:pt x="2021465" y="660439"/>
                  </a:lnTo>
                  <a:lnTo>
                    <a:pt x="2022770" y="707550"/>
                  </a:lnTo>
                  <a:lnTo>
                    <a:pt x="2021480" y="756238"/>
                  </a:lnTo>
                  <a:lnTo>
                    <a:pt x="2017620" y="806182"/>
                  </a:lnTo>
                  <a:lnTo>
                    <a:pt x="2011217" y="857059"/>
                  </a:lnTo>
                  <a:lnTo>
                    <a:pt x="2002294" y="908548"/>
                  </a:lnTo>
                  <a:lnTo>
                    <a:pt x="1990879" y="960327"/>
                  </a:lnTo>
                  <a:lnTo>
                    <a:pt x="1976997" y="1012073"/>
                  </a:lnTo>
                  <a:lnTo>
                    <a:pt x="1960673" y="1063465"/>
                  </a:lnTo>
                  <a:lnTo>
                    <a:pt x="1941932" y="1114181"/>
                  </a:lnTo>
                  <a:lnTo>
                    <a:pt x="1920801" y="1163898"/>
                  </a:lnTo>
                  <a:lnTo>
                    <a:pt x="1897305" y="1212295"/>
                  </a:lnTo>
                  <a:lnTo>
                    <a:pt x="1871470" y="1259050"/>
                  </a:lnTo>
                  <a:lnTo>
                    <a:pt x="1843320" y="1303840"/>
                  </a:lnTo>
                  <a:lnTo>
                    <a:pt x="1803933" y="1356985"/>
                  </a:lnTo>
                  <a:lnTo>
                    <a:pt x="1762125" y="1405453"/>
                  </a:lnTo>
                  <a:lnTo>
                    <a:pt x="1718384" y="1449457"/>
                  </a:lnTo>
                  <a:lnTo>
                    <a:pt x="1673199" y="1489209"/>
                  </a:lnTo>
                  <a:lnTo>
                    <a:pt x="1627056" y="1524922"/>
                  </a:lnTo>
                  <a:lnTo>
                    <a:pt x="1580443" y="1556809"/>
                  </a:lnTo>
                  <a:lnTo>
                    <a:pt x="1533847" y="1585082"/>
                  </a:lnTo>
                  <a:lnTo>
                    <a:pt x="1487758" y="1609954"/>
                  </a:lnTo>
                  <a:lnTo>
                    <a:pt x="1442661" y="1631637"/>
                  </a:lnTo>
                  <a:lnTo>
                    <a:pt x="1399044" y="1650344"/>
                  </a:lnTo>
                  <a:lnTo>
                    <a:pt x="1357396" y="1666287"/>
                  </a:lnTo>
                  <a:lnTo>
                    <a:pt x="1318203" y="1679679"/>
                  </a:lnTo>
                  <a:lnTo>
                    <a:pt x="1249136" y="1699662"/>
                  </a:lnTo>
                  <a:lnTo>
                    <a:pt x="1195742" y="1711991"/>
                  </a:lnTo>
                  <a:lnTo>
                    <a:pt x="1210400" y="1718841"/>
                  </a:lnTo>
                  <a:lnTo>
                    <a:pt x="1262316" y="1742225"/>
                  </a:lnTo>
                  <a:lnTo>
                    <a:pt x="1337967" y="1787575"/>
                  </a:lnTo>
                  <a:lnTo>
                    <a:pt x="1375136" y="1812423"/>
                  </a:lnTo>
                  <a:lnTo>
                    <a:pt x="1413734" y="1840497"/>
                  </a:lnTo>
                  <a:lnTo>
                    <a:pt x="1453337" y="1872061"/>
                  </a:lnTo>
                  <a:lnTo>
                    <a:pt x="1493604" y="1907459"/>
                  </a:lnTo>
                  <a:lnTo>
                    <a:pt x="1533867" y="1946719"/>
                  </a:lnTo>
                  <a:lnTo>
                    <a:pt x="1573947" y="1990342"/>
                  </a:lnTo>
                  <a:lnTo>
                    <a:pt x="1613339" y="2038512"/>
                  </a:lnTo>
                  <a:lnTo>
                    <a:pt x="1654490" y="2097063"/>
                  </a:lnTo>
                  <a:lnTo>
                    <a:pt x="1690023" y="2155779"/>
                  </a:lnTo>
                  <a:lnTo>
                    <a:pt x="1720342" y="2214178"/>
                  </a:lnTo>
                  <a:lnTo>
                    <a:pt x="1745851" y="2271777"/>
                  </a:lnTo>
                  <a:lnTo>
                    <a:pt x="1766953" y="2328093"/>
                  </a:lnTo>
                  <a:lnTo>
                    <a:pt x="1784052" y="2382644"/>
                  </a:lnTo>
                  <a:lnTo>
                    <a:pt x="1797551" y="2434948"/>
                  </a:lnTo>
                  <a:lnTo>
                    <a:pt x="1807854" y="2484521"/>
                  </a:lnTo>
                  <a:lnTo>
                    <a:pt x="1815365" y="2530882"/>
                  </a:lnTo>
                  <a:lnTo>
                    <a:pt x="1820488" y="2573547"/>
                  </a:lnTo>
                  <a:lnTo>
                    <a:pt x="1823625" y="2612034"/>
                  </a:lnTo>
                  <a:lnTo>
                    <a:pt x="1825465" y="2667367"/>
                  </a:lnTo>
                  <a:lnTo>
                    <a:pt x="1825528" y="2676356"/>
                  </a:lnTo>
                  <a:lnTo>
                    <a:pt x="1825164" y="2697601"/>
                  </a:lnTo>
                  <a:close/>
                </a:path>
                <a:path w="2023109" h="2698115">
                  <a:moveTo>
                    <a:pt x="1882373" y="357535"/>
                  </a:moveTo>
                  <a:lnTo>
                    <a:pt x="1634522" y="357535"/>
                  </a:lnTo>
                  <a:lnTo>
                    <a:pt x="1707728" y="338984"/>
                  </a:lnTo>
                  <a:lnTo>
                    <a:pt x="1768443" y="332477"/>
                  </a:lnTo>
                  <a:lnTo>
                    <a:pt x="1817974" y="335549"/>
                  </a:lnTo>
                  <a:lnTo>
                    <a:pt x="1857628" y="345732"/>
                  </a:lnTo>
                  <a:lnTo>
                    <a:pt x="1882373" y="357535"/>
                  </a:lnTo>
                  <a:close/>
                </a:path>
                <a:path w="2023109" h="2698115">
                  <a:moveTo>
                    <a:pt x="1340993" y="1787575"/>
                  </a:moveTo>
                  <a:lnTo>
                    <a:pt x="1262316" y="1742225"/>
                  </a:lnTo>
                  <a:lnTo>
                    <a:pt x="1280567" y="1751862"/>
                  </a:lnTo>
                  <a:lnTo>
                    <a:pt x="1299385" y="1762632"/>
                  </a:lnTo>
                  <a:lnTo>
                    <a:pt x="1340993" y="1787575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257187" y="4706325"/>
              <a:ext cx="4109720" cy="5581015"/>
            </a:xfrm>
            <a:custGeom>
              <a:avLst/>
              <a:gdLst/>
              <a:ahLst/>
              <a:cxnLst/>
              <a:rect l="l" t="t" r="r" b="b"/>
              <a:pathLst>
                <a:path w="4109719" h="5581015">
                  <a:moveTo>
                    <a:pt x="371631" y="2388440"/>
                  </a:moveTo>
                  <a:lnTo>
                    <a:pt x="340689" y="2318430"/>
                  </a:lnTo>
                  <a:lnTo>
                    <a:pt x="324546" y="2280580"/>
                  </a:lnTo>
                  <a:lnTo>
                    <a:pt x="308047" y="2240873"/>
                  </a:lnTo>
                  <a:lnTo>
                    <a:pt x="291265" y="2199338"/>
                  </a:lnTo>
                  <a:lnTo>
                    <a:pt x="274267" y="2156005"/>
                  </a:lnTo>
                  <a:lnTo>
                    <a:pt x="257126" y="2110904"/>
                  </a:lnTo>
                  <a:lnTo>
                    <a:pt x="239911" y="2064063"/>
                  </a:lnTo>
                  <a:lnTo>
                    <a:pt x="222692" y="2015513"/>
                  </a:lnTo>
                  <a:lnTo>
                    <a:pt x="205539" y="1965283"/>
                  </a:lnTo>
                  <a:lnTo>
                    <a:pt x="188524" y="1913402"/>
                  </a:lnTo>
                  <a:lnTo>
                    <a:pt x="171715" y="1859901"/>
                  </a:lnTo>
                  <a:lnTo>
                    <a:pt x="155183" y="1804808"/>
                  </a:lnTo>
                  <a:lnTo>
                    <a:pt x="138999" y="1748154"/>
                  </a:lnTo>
                  <a:lnTo>
                    <a:pt x="123233" y="1689967"/>
                  </a:lnTo>
                  <a:lnTo>
                    <a:pt x="107954" y="1630277"/>
                  </a:lnTo>
                  <a:lnTo>
                    <a:pt x="93233" y="1569114"/>
                  </a:lnTo>
                  <a:lnTo>
                    <a:pt x="77117" y="1500349"/>
                  </a:lnTo>
                  <a:lnTo>
                    <a:pt x="62146" y="1435961"/>
                  </a:lnTo>
                  <a:lnTo>
                    <a:pt x="48446" y="1375619"/>
                  </a:lnTo>
                  <a:lnTo>
                    <a:pt x="36186" y="1319185"/>
                  </a:lnTo>
                  <a:lnTo>
                    <a:pt x="25471" y="1266229"/>
                  </a:lnTo>
                  <a:lnTo>
                    <a:pt x="16447" y="1216517"/>
                  </a:lnTo>
                  <a:lnTo>
                    <a:pt x="9251" y="1169766"/>
                  </a:lnTo>
                  <a:lnTo>
                    <a:pt x="4020" y="1125691"/>
                  </a:lnTo>
                  <a:lnTo>
                    <a:pt x="891" y="1084010"/>
                  </a:lnTo>
                  <a:lnTo>
                    <a:pt x="0" y="1044439"/>
                  </a:lnTo>
                  <a:lnTo>
                    <a:pt x="1483" y="1006694"/>
                  </a:lnTo>
                  <a:lnTo>
                    <a:pt x="14126" y="926153"/>
                  </a:lnTo>
                  <a:lnTo>
                    <a:pt x="26742" y="883003"/>
                  </a:lnTo>
                  <a:lnTo>
                    <a:pt x="43139" y="841033"/>
                  </a:lnTo>
                  <a:lnTo>
                    <a:pt x="63129" y="800234"/>
                  </a:lnTo>
                  <a:lnTo>
                    <a:pt x="86527" y="760596"/>
                  </a:lnTo>
                  <a:lnTo>
                    <a:pt x="113144" y="722109"/>
                  </a:lnTo>
                  <a:lnTo>
                    <a:pt x="142795" y="684764"/>
                  </a:lnTo>
                  <a:lnTo>
                    <a:pt x="175292" y="648551"/>
                  </a:lnTo>
                  <a:lnTo>
                    <a:pt x="210447" y="613461"/>
                  </a:lnTo>
                  <a:lnTo>
                    <a:pt x="248075" y="579484"/>
                  </a:lnTo>
                  <a:lnTo>
                    <a:pt x="287989" y="546611"/>
                  </a:lnTo>
                  <a:lnTo>
                    <a:pt x="330001" y="514831"/>
                  </a:lnTo>
                  <a:lnTo>
                    <a:pt x="373924" y="484136"/>
                  </a:lnTo>
                  <a:lnTo>
                    <a:pt x="419572" y="454516"/>
                  </a:lnTo>
                  <a:lnTo>
                    <a:pt x="466757" y="425961"/>
                  </a:lnTo>
                  <a:lnTo>
                    <a:pt x="515293" y="398461"/>
                  </a:lnTo>
                  <a:lnTo>
                    <a:pt x="564993" y="372008"/>
                  </a:lnTo>
                  <a:lnTo>
                    <a:pt x="615670" y="346590"/>
                  </a:lnTo>
                  <a:lnTo>
                    <a:pt x="667136" y="322200"/>
                  </a:lnTo>
                  <a:lnTo>
                    <a:pt x="719206" y="298827"/>
                  </a:lnTo>
                  <a:lnTo>
                    <a:pt x="771692" y="276462"/>
                  </a:lnTo>
                  <a:lnTo>
                    <a:pt x="824406" y="255095"/>
                  </a:lnTo>
                  <a:lnTo>
                    <a:pt x="877163" y="234716"/>
                  </a:lnTo>
                  <a:lnTo>
                    <a:pt x="929775" y="215316"/>
                  </a:lnTo>
                  <a:lnTo>
                    <a:pt x="982056" y="196886"/>
                  </a:lnTo>
                  <a:lnTo>
                    <a:pt x="1033818" y="179415"/>
                  </a:lnTo>
                  <a:lnTo>
                    <a:pt x="1084875" y="162895"/>
                  </a:lnTo>
                  <a:lnTo>
                    <a:pt x="1135039" y="147315"/>
                  </a:lnTo>
                  <a:lnTo>
                    <a:pt x="1184123" y="132666"/>
                  </a:lnTo>
                  <a:lnTo>
                    <a:pt x="1231942" y="118939"/>
                  </a:lnTo>
                  <a:lnTo>
                    <a:pt x="1278307" y="106123"/>
                  </a:lnTo>
                  <a:lnTo>
                    <a:pt x="1323032" y="94210"/>
                  </a:lnTo>
                  <a:lnTo>
                    <a:pt x="1406814" y="73052"/>
                  </a:lnTo>
                  <a:lnTo>
                    <a:pt x="1481793" y="55388"/>
                  </a:lnTo>
                  <a:lnTo>
                    <a:pt x="1546472" y="41142"/>
                  </a:lnTo>
                  <a:lnTo>
                    <a:pt x="1620909" y="26012"/>
                  </a:lnTo>
                  <a:lnTo>
                    <a:pt x="1663761" y="18140"/>
                  </a:lnTo>
                  <a:lnTo>
                    <a:pt x="1768112" y="13627"/>
                  </a:lnTo>
                  <a:lnTo>
                    <a:pt x="2030053" y="6045"/>
                  </a:lnTo>
                  <a:lnTo>
                    <a:pt x="2072564" y="5574"/>
                  </a:lnTo>
                  <a:lnTo>
                    <a:pt x="2114672" y="4534"/>
                  </a:lnTo>
                  <a:lnTo>
                    <a:pt x="2229352" y="2550"/>
                  </a:lnTo>
                  <a:lnTo>
                    <a:pt x="2290441" y="472"/>
                  </a:lnTo>
                  <a:lnTo>
                    <a:pt x="2320418" y="0"/>
                  </a:lnTo>
                  <a:lnTo>
                    <a:pt x="2394696" y="15925"/>
                  </a:lnTo>
                  <a:lnTo>
                    <a:pt x="2454868" y="30199"/>
                  </a:lnTo>
                  <a:lnTo>
                    <a:pt x="2522438" y="47717"/>
                  </a:lnTo>
                  <a:lnTo>
                    <a:pt x="2596444" y="68751"/>
                  </a:lnTo>
                  <a:lnTo>
                    <a:pt x="2635558" y="80672"/>
                  </a:lnTo>
                  <a:lnTo>
                    <a:pt x="2675921" y="93574"/>
                  </a:lnTo>
                  <a:lnTo>
                    <a:pt x="2717410" y="107491"/>
                  </a:lnTo>
                  <a:lnTo>
                    <a:pt x="2759906" y="122457"/>
                  </a:lnTo>
                  <a:lnTo>
                    <a:pt x="2803288" y="138507"/>
                  </a:lnTo>
                  <a:lnTo>
                    <a:pt x="2847435" y="155674"/>
                  </a:lnTo>
                  <a:lnTo>
                    <a:pt x="2892228" y="173993"/>
                  </a:lnTo>
                  <a:lnTo>
                    <a:pt x="2937546" y="193497"/>
                  </a:lnTo>
                  <a:lnTo>
                    <a:pt x="2983268" y="214221"/>
                  </a:lnTo>
                  <a:lnTo>
                    <a:pt x="3029274" y="236198"/>
                  </a:lnTo>
                  <a:lnTo>
                    <a:pt x="3075443" y="259463"/>
                  </a:lnTo>
                  <a:lnTo>
                    <a:pt x="3121655" y="284049"/>
                  </a:lnTo>
                  <a:lnTo>
                    <a:pt x="3167790" y="309992"/>
                  </a:lnTo>
                  <a:lnTo>
                    <a:pt x="3213727" y="337324"/>
                  </a:lnTo>
                  <a:lnTo>
                    <a:pt x="3259346" y="366080"/>
                  </a:lnTo>
                  <a:lnTo>
                    <a:pt x="3304526" y="396294"/>
                  </a:lnTo>
                  <a:lnTo>
                    <a:pt x="3349147" y="427999"/>
                  </a:lnTo>
                  <a:lnTo>
                    <a:pt x="3393088" y="461231"/>
                  </a:lnTo>
                  <a:lnTo>
                    <a:pt x="3436229" y="496023"/>
                  </a:lnTo>
                  <a:lnTo>
                    <a:pt x="3478450" y="532409"/>
                  </a:lnTo>
                  <a:lnTo>
                    <a:pt x="3519629" y="570423"/>
                  </a:lnTo>
                  <a:lnTo>
                    <a:pt x="3559647" y="610099"/>
                  </a:lnTo>
                  <a:lnTo>
                    <a:pt x="3598384" y="651472"/>
                  </a:lnTo>
                  <a:lnTo>
                    <a:pt x="3635718" y="694575"/>
                  </a:lnTo>
                  <a:lnTo>
                    <a:pt x="3671529" y="739442"/>
                  </a:lnTo>
                  <a:lnTo>
                    <a:pt x="3705697" y="786107"/>
                  </a:lnTo>
                  <a:lnTo>
                    <a:pt x="3738102" y="834605"/>
                  </a:lnTo>
                  <a:lnTo>
                    <a:pt x="3768622" y="884970"/>
                  </a:lnTo>
                  <a:lnTo>
                    <a:pt x="3797138" y="937235"/>
                  </a:lnTo>
                  <a:lnTo>
                    <a:pt x="3822429" y="988778"/>
                  </a:lnTo>
                  <a:lnTo>
                    <a:pt x="3846134" y="1042190"/>
                  </a:lnTo>
                  <a:lnTo>
                    <a:pt x="3868296" y="1097001"/>
                  </a:lnTo>
                  <a:lnTo>
                    <a:pt x="3888960" y="1152743"/>
                  </a:lnTo>
                  <a:lnTo>
                    <a:pt x="3908170" y="1208945"/>
                  </a:lnTo>
                  <a:lnTo>
                    <a:pt x="3925970" y="1265138"/>
                  </a:lnTo>
                  <a:lnTo>
                    <a:pt x="3942405" y="1320852"/>
                  </a:lnTo>
                  <a:lnTo>
                    <a:pt x="3957532" y="1375668"/>
                  </a:lnTo>
                  <a:lnTo>
                    <a:pt x="3971357" y="1428969"/>
                  </a:lnTo>
                  <a:lnTo>
                    <a:pt x="3983962" y="1480433"/>
                  </a:lnTo>
                  <a:lnTo>
                    <a:pt x="3995379" y="1529540"/>
                  </a:lnTo>
                  <a:lnTo>
                    <a:pt x="4005653" y="1575821"/>
                  </a:lnTo>
                  <a:lnTo>
                    <a:pt x="4014827" y="1618808"/>
                  </a:lnTo>
                  <a:lnTo>
                    <a:pt x="4022946" y="1658030"/>
                  </a:lnTo>
                  <a:lnTo>
                    <a:pt x="4036197" y="1723303"/>
                  </a:lnTo>
                  <a:lnTo>
                    <a:pt x="4046885" y="1783053"/>
                  </a:lnTo>
                  <a:lnTo>
                    <a:pt x="4056548" y="1841698"/>
                  </a:lnTo>
                  <a:lnTo>
                    <a:pt x="4065233" y="1899202"/>
                  </a:lnTo>
                  <a:lnTo>
                    <a:pt x="4072983" y="1955529"/>
                  </a:lnTo>
                  <a:lnTo>
                    <a:pt x="4079842" y="2010641"/>
                  </a:lnTo>
                  <a:lnTo>
                    <a:pt x="4085854" y="2064501"/>
                  </a:lnTo>
                  <a:lnTo>
                    <a:pt x="4091065" y="2117072"/>
                  </a:lnTo>
                  <a:lnTo>
                    <a:pt x="4095518" y="2168318"/>
                  </a:lnTo>
                  <a:lnTo>
                    <a:pt x="4099258" y="2218202"/>
                  </a:lnTo>
                  <a:lnTo>
                    <a:pt x="4101232" y="2249366"/>
                  </a:lnTo>
                  <a:lnTo>
                    <a:pt x="813437" y="2249366"/>
                  </a:lnTo>
                  <a:lnTo>
                    <a:pt x="371631" y="2388440"/>
                  </a:lnTo>
                  <a:close/>
                </a:path>
                <a:path w="4109719" h="5581015">
                  <a:moveTo>
                    <a:pt x="2114646" y="4534"/>
                  </a:moveTo>
                  <a:lnTo>
                    <a:pt x="2156727" y="3495"/>
                  </a:lnTo>
                  <a:lnTo>
                    <a:pt x="2199375" y="3023"/>
                  </a:lnTo>
                  <a:lnTo>
                    <a:pt x="2114646" y="4534"/>
                  </a:lnTo>
                  <a:close/>
                </a:path>
                <a:path w="4109719" h="5581015">
                  <a:moveTo>
                    <a:pt x="3596978" y="5580673"/>
                  </a:moveTo>
                  <a:lnTo>
                    <a:pt x="448742" y="5580673"/>
                  </a:lnTo>
                  <a:lnTo>
                    <a:pt x="664929" y="3609376"/>
                  </a:lnTo>
                  <a:lnTo>
                    <a:pt x="813437" y="2249366"/>
                  </a:lnTo>
                  <a:lnTo>
                    <a:pt x="4101232" y="2249366"/>
                  </a:lnTo>
                  <a:lnTo>
                    <a:pt x="4102329" y="2266686"/>
                  </a:lnTo>
                  <a:lnTo>
                    <a:pt x="4104776" y="2313734"/>
                  </a:lnTo>
                  <a:lnTo>
                    <a:pt x="4106642" y="2359309"/>
                  </a:lnTo>
                  <a:lnTo>
                    <a:pt x="4107972" y="2403374"/>
                  </a:lnTo>
                  <a:lnTo>
                    <a:pt x="4108811" y="2445891"/>
                  </a:lnTo>
                  <a:lnTo>
                    <a:pt x="4109203" y="2486825"/>
                  </a:lnTo>
                  <a:lnTo>
                    <a:pt x="4109192" y="2526137"/>
                  </a:lnTo>
                  <a:lnTo>
                    <a:pt x="4108822" y="2563792"/>
                  </a:lnTo>
                  <a:lnTo>
                    <a:pt x="3791085" y="2630306"/>
                  </a:lnTo>
                  <a:lnTo>
                    <a:pt x="3466650" y="3163757"/>
                  </a:lnTo>
                  <a:lnTo>
                    <a:pt x="3440062" y="3207764"/>
                  </a:lnTo>
                  <a:lnTo>
                    <a:pt x="3596978" y="5580673"/>
                  </a:lnTo>
                  <a:close/>
                </a:path>
              </a:pathLst>
            </a:custGeom>
            <a:solidFill>
              <a:srgbClr val="FFD5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4648656" y="4635724"/>
              <a:ext cx="1152525" cy="720725"/>
            </a:xfrm>
            <a:custGeom>
              <a:avLst/>
              <a:gdLst/>
              <a:ahLst/>
              <a:cxnLst/>
              <a:rect l="l" t="t" r="r" b="b"/>
              <a:pathLst>
                <a:path w="1152525" h="720725">
                  <a:moveTo>
                    <a:pt x="350970" y="720619"/>
                  </a:moveTo>
                  <a:lnTo>
                    <a:pt x="307719" y="716798"/>
                  </a:lnTo>
                  <a:lnTo>
                    <a:pt x="264822" y="700258"/>
                  </a:lnTo>
                  <a:lnTo>
                    <a:pt x="223202" y="673586"/>
                  </a:lnTo>
                  <a:lnTo>
                    <a:pt x="183780" y="639366"/>
                  </a:lnTo>
                  <a:lnTo>
                    <a:pt x="147479" y="600187"/>
                  </a:lnTo>
                  <a:lnTo>
                    <a:pt x="115221" y="558634"/>
                  </a:lnTo>
                  <a:lnTo>
                    <a:pt x="87927" y="517293"/>
                  </a:lnTo>
                  <a:lnTo>
                    <a:pt x="66520" y="478752"/>
                  </a:lnTo>
                  <a:lnTo>
                    <a:pt x="35095" y="411498"/>
                  </a:lnTo>
                  <a:lnTo>
                    <a:pt x="18403" y="364358"/>
                  </a:lnTo>
                  <a:lnTo>
                    <a:pt x="5575" y="311666"/>
                  </a:lnTo>
                  <a:lnTo>
                    <a:pt x="0" y="256012"/>
                  </a:lnTo>
                  <a:lnTo>
                    <a:pt x="5064" y="199987"/>
                  </a:lnTo>
                  <a:lnTo>
                    <a:pt x="24155" y="146184"/>
                  </a:lnTo>
                  <a:lnTo>
                    <a:pt x="65561" y="90718"/>
                  </a:lnTo>
                  <a:lnTo>
                    <a:pt x="125257" y="50903"/>
                  </a:lnTo>
                  <a:lnTo>
                    <a:pt x="161225" y="36112"/>
                  </a:lnTo>
                  <a:lnTo>
                    <a:pt x="200877" y="24331"/>
                  </a:lnTo>
                  <a:lnTo>
                    <a:pt x="243919" y="15259"/>
                  </a:lnTo>
                  <a:lnTo>
                    <a:pt x="290054" y="8596"/>
                  </a:lnTo>
                  <a:lnTo>
                    <a:pt x="338987" y="4039"/>
                  </a:lnTo>
                  <a:lnTo>
                    <a:pt x="390421" y="1288"/>
                  </a:lnTo>
                  <a:lnTo>
                    <a:pt x="444061" y="42"/>
                  </a:lnTo>
                  <a:lnTo>
                    <a:pt x="499610" y="0"/>
                  </a:lnTo>
                  <a:lnTo>
                    <a:pt x="703223" y="4559"/>
                  </a:lnTo>
                  <a:lnTo>
                    <a:pt x="755612" y="6638"/>
                  </a:lnTo>
                  <a:lnTo>
                    <a:pt x="780671" y="7110"/>
                  </a:lnTo>
                  <a:lnTo>
                    <a:pt x="807906" y="8622"/>
                  </a:lnTo>
                  <a:lnTo>
                    <a:pt x="821524" y="9661"/>
                  </a:lnTo>
                  <a:lnTo>
                    <a:pt x="835141" y="10134"/>
                  </a:lnTo>
                  <a:lnTo>
                    <a:pt x="900285" y="15858"/>
                  </a:lnTo>
                  <a:lnTo>
                    <a:pt x="956856" y="24691"/>
                  </a:lnTo>
                  <a:lnTo>
                    <a:pt x="1005357" y="37722"/>
                  </a:lnTo>
                  <a:lnTo>
                    <a:pt x="1046293" y="56044"/>
                  </a:lnTo>
                  <a:lnTo>
                    <a:pt x="1080168" y="80748"/>
                  </a:lnTo>
                  <a:lnTo>
                    <a:pt x="1107487" y="112927"/>
                  </a:lnTo>
                  <a:lnTo>
                    <a:pt x="1131641" y="155399"/>
                  </a:lnTo>
                  <a:lnTo>
                    <a:pt x="1146282" y="201429"/>
                  </a:lnTo>
                  <a:lnTo>
                    <a:pt x="1152430" y="249873"/>
                  </a:lnTo>
                  <a:lnTo>
                    <a:pt x="1151105" y="299586"/>
                  </a:lnTo>
                  <a:lnTo>
                    <a:pt x="1145323" y="336655"/>
                  </a:lnTo>
                  <a:lnTo>
                    <a:pt x="608186" y="336655"/>
                  </a:lnTo>
                  <a:lnTo>
                    <a:pt x="602195" y="395138"/>
                  </a:lnTo>
                  <a:lnTo>
                    <a:pt x="591171" y="449970"/>
                  </a:lnTo>
                  <a:lnTo>
                    <a:pt x="575631" y="500794"/>
                  </a:lnTo>
                  <a:lnTo>
                    <a:pt x="556095" y="547257"/>
                  </a:lnTo>
                  <a:lnTo>
                    <a:pt x="533080" y="589005"/>
                  </a:lnTo>
                  <a:lnTo>
                    <a:pt x="507105" y="625682"/>
                  </a:lnTo>
                  <a:lnTo>
                    <a:pt x="478688" y="656936"/>
                  </a:lnTo>
                  <a:lnTo>
                    <a:pt x="448348" y="682410"/>
                  </a:lnTo>
                  <a:lnTo>
                    <a:pt x="383971" y="714606"/>
                  </a:lnTo>
                  <a:lnTo>
                    <a:pt x="350970" y="720619"/>
                  </a:lnTo>
                  <a:close/>
                </a:path>
                <a:path w="1152525" h="720725">
                  <a:moveTo>
                    <a:pt x="807906" y="8622"/>
                  </a:moveTo>
                  <a:lnTo>
                    <a:pt x="780672" y="7110"/>
                  </a:lnTo>
                  <a:lnTo>
                    <a:pt x="794289" y="7583"/>
                  </a:lnTo>
                  <a:lnTo>
                    <a:pt x="807906" y="8622"/>
                  </a:lnTo>
                  <a:close/>
                </a:path>
                <a:path w="1152525" h="720725">
                  <a:moveTo>
                    <a:pt x="829786" y="704030"/>
                  </a:moveTo>
                  <a:lnTo>
                    <a:pt x="786724" y="702479"/>
                  </a:lnTo>
                  <a:lnTo>
                    <a:pt x="722547" y="673140"/>
                  </a:lnTo>
                  <a:lnTo>
                    <a:pt x="693636" y="648222"/>
                  </a:lnTo>
                  <a:lnTo>
                    <a:pt x="667666" y="617245"/>
                  </a:lnTo>
                  <a:lnTo>
                    <a:pt x="645255" y="580789"/>
                  </a:lnTo>
                  <a:lnTo>
                    <a:pt x="627020" y="539436"/>
                  </a:lnTo>
                  <a:lnTo>
                    <a:pt x="613578" y="493765"/>
                  </a:lnTo>
                  <a:lnTo>
                    <a:pt x="605547" y="444358"/>
                  </a:lnTo>
                  <a:lnTo>
                    <a:pt x="603544" y="391794"/>
                  </a:lnTo>
                  <a:lnTo>
                    <a:pt x="608186" y="336655"/>
                  </a:lnTo>
                  <a:lnTo>
                    <a:pt x="1145323" y="336655"/>
                  </a:lnTo>
                  <a:lnTo>
                    <a:pt x="1143331" y="349424"/>
                  </a:lnTo>
                  <a:lnTo>
                    <a:pt x="1130126" y="398241"/>
                  </a:lnTo>
                  <a:lnTo>
                    <a:pt x="1112514" y="444893"/>
                  </a:lnTo>
                  <a:lnTo>
                    <a:pt x="1091514" y="488236"/>
                  </a:lnTo>
                  <a:lnTo>
                    <a:pt x="1068148" y="527125"/>
                  </a:lnTo>
                  <a:lnTo>
                    <a:pt x="1039537" y="565556"/>
                  </a:lnTo>
                  <a:lnTo>
                    <a:pt x="1004151" y="603934"/>
                  </a:lnTo>
                  <a:lnTo>
                    <a:pt x="963735" y="639614"/>
                  </a:lnTo>
                  <a:lnTo>
                    <a:pt x="920038" y="669954"/>
                  </a:lnTo>
                  <a:lnTo>
                    <a:pt x="874806" y="692307"/>
                  </a:lnTo>
                  <a:lnTo>
                    <a:pt x="829786" y="704030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714808" y="3043488"/>
              <a:ext cx="3535679" cy="5232400"/>
            </a:xfrm>
            <a:custGeom>
              <a:avLst/>
              <a:gdLst/>
              <a:ahLst/>
              <a:cxnLst/>
              <a:rect l="l" t="t" r="r" b="b"/>
              <a:pathLst>
                <a:path w="3535680" h="5232400">
                  <a:moveTo>
                    <a:pt x="1811354" y="1854199"/>
                  </a:moveTo>
                  <a:lnTo>
                    <a:pt x="1197063" y="1854199"/>
                  </a:lnTo>
                  <a:lnTo>
                    <a:pt x="1197063" y="1435099"/>
                  </a:lnTo>
                  <a:lnTo>
                    <a:pt x="1170183" y="1409699"/>
                  </a:lnTo>
                  <a:lnTo>
                    <a:pt x="1121955" y="1358899"/>
                  </a:lnTo>
                  <a:lnTo>
                    <a:pt x="1100607" y="1320799"/>
                  </a:lnTo>
                  <a:lnTo>
                    <a:pt x="1081103" y="1282699"/>
                  </a:lnTo>
                  <a:lnTo>
                    <a:pt x="1063443" y="1244599"/>
                  </a:lnTo>
                  <a:lnTo>
                    <a:pt x="1047627" y="1206499"/>
                  </a:lnTo>
                  <a:lnTo>
                    <a:pt x="1033655" y="1155699"/>
                  </a:lnTo>
                  <a:lnTo>
                    <a:pt x="1021527" y="1104899"/>
                  </a:lnTo>
                  <a:lnTo>
                    <a:pt x="1011243" y="1054099"/>
                  </a:lnTo>
                  <a:lnTo>
                    <a:pt x="1002803" y="1003299"/>
                  </a:lnTo>
                  <a:lnTo>
                    <a:pt x="996207" y="952499"/>
                  </a:lnTo>
                  <a:lnTo>
                    <a:pt x="991456" y="888999"/>
                  </a:lnTo>
                  <a:lnTo>
                    <a:pt x="988548" y="838199"/>
                  </a:lnTo>
                  <a:lnTo>
                    <a:pt x="987484" y="774699"/>
                  </a:lnTo>
                  <a:lnTo>
                    <a:pt x="988264" y="711199"/>
                  </a:lnTo>
                  <a:lnTo>
                    <a:pt x="955356" y="698499"/>
                  </a:lnTo>
                  <a:lnTo>
                    <a:pt x="929256" y="698499"/>
                  </a:lnTo>
                  <a:lnTo>
                    <a:pt x="909965" y="685799"/>
                  </a:lnTo>
                  <a:lnTo>
                    <a:pt x="897482" y="685799"/>
                  </a:lnTo>
                  <a:lnTo>
                    <a:pt x="869921" y="660399"/>
                  </a:lnTo>
                  <a:lnTo>
                    <a:pt x="850566" y="622299"/>
                  </a:lnTo>
                  <a:lnTo>
                    <a:pt x="839091" y="571499"/>
                  </a:lnTo>
                  <a:lnTo>
                    <a:pt x="835169" y="520699"/>
                  </a:lnTo>
                  <a:lnTo>
                    <a:pt x="838474" y="469899"/>
                  </a:lnTo>
                  <a:lnTo>
                    <a:pt x="848678" y="431799"/>
                  </a:lnTo>
                  <a:lnTo>
                    <a:pt x="865454" y="380999"/>
                  </a:lnTo>
                  <a:lnTo>
                    <a:pt x="888476" y="342899"/>
                  </a:lnTo>
                  <a:lnTo>
                    <a:pt x="917418" y="317499"/>
                  </a:lnTo>
                  <a:lnTo>
                    <a:pt x="951951" y="292099"/>
                  </a:lnTo>
                  <a:lnTo>
                    <a:pt x="1030629" y="292099"/>
                  </a:lnTo>
                  <a:lnTo>
                    <a:pt x="1039749" y="241299"/>
                  </a:lnTo>
                  <a:lnTo>
                    <a:pt x="1049121" y="203199"/>
                  </a:lnTo>
                  <a:lnTo>
                    <a:pt x="1058998" y="152399"/>
                  </a:lnTo>
                  <a:lnTo>
                    <a:pt x="1069631" y="101599"/>
                  </a:lnTo>
                  <a:lnTo>
                    <a:pt x="1081273" y="50799"/>
                  </a:lnTo>
                  <a:lnTo>
                    <a:pt x="1094176" y="0"/>
                  </a:lnTo>
                  <a:lnTo>
                    <a:pt x="1143876" y="0"/>
                  </a:lnTo>
                  <a:lnTo>
                    <a:pt x="1194738" y="12699"/>
                  </a:lnTo>
                  <a:lnTo>
                    <a:pt x="1298787" y="12699"/>
                  </a:lnTo>
                  <a:lnTo>
                    <a:pt x="1351392" y="25399"/>
                  </a:lnTo>
                  <a:lnTo>
                    <a:pt x="1404978" y="25399"/>
                  </a:lnTo>
                  <a:lnTo>
                    <a:pt x="1458080" y="38099"/>
                  </a:lnTo>
                  <a:lnTo>
                    <a:pt x="2050413" y="38099"/>
                  </a:lnTo>
                  <a:lnTo>
                    <a:pt x="2006677" y="101599"/>
                  </a:lnTo>
                  <a:lnTo>
                    <a:pt x="1979679" y="139699"/>
                  </a:lnTo>
                  <a:lnTo>
                    <a:pt x="1969135" y="190499"/>
                  </a:lnTo>
                  <a:lnTo>
                    <a:pt x="1974761" y="215899"/>
                  </a:lnTo>
                  <a:lnTo>
                    <a:pt x="1988385" y="228599"/>
                  </a:lnTo>
                  <a:lnTo>
                    <a:pt x="2009307" y="241299"/>
                  </a:lnTo>
                  <a:lnTo>
                    <a:pt x="2416488" y="241299"/>
                  </a:lnTo>
                  <a:lnTo>
                    <a:pt x="2398984" y="304799"/>
                  </a:lnTo>
                  <a:lnTo>
                    <a:pt x="2377457" y="368299"/>
                  </a:lnTo>
                  <a:lnTo>
                    <a:pt x="2352014" y="431799"/>
                  </a:lnTo>
                  <a:lnTo>
                    <a:pt x="2322759" y="520699"/>
                  </a:lnTo>
                  <a:lnTo>
                    <a:pt x="2367015" y="520699"/>
                  </a:lnTo>
                  <a:lnTo>
                    <a:pt x="2387015" y="533399"/>
                  </a:lnTo>
                  <a:lnTo>
                    <a:pt x="2404463" y="546099"/>
                  </a:lnTo>
                  <a:lnTo>
                    <a:pt x="2426845" y="584199"/>
                  </a:lnTo>
                  <a:lnTo>
                    <a:pt x="2439837" y="622299"/>
                  </a:lnTo>
                  <a:lnTo>
                    <a:pt x="2443913" y="673099"/>
                  </a:lnTo>
                  <a:lnTo>
                    <a:pt x="2439547" y="711199"/>
                  </a:lnTo>
                  <a:lnTo>
                    <a:pt x="2427210" y="761999"/>
                  </a:lnTo>
                  <a:lnTo>
                    <a:pt x="2407377" y="812799"/>
                  </a:lnTo>
                  <a:lnTo>
                    <a:pt x="2380520" y="850899"/>
                  </a:lnTo>
                  <a:lnTo>
                    <a:pt x="2347113" y="876299"/>
                  </a:lnTo>
                  <a:lnTo>
                    <a:pt x="2162377" y="876299"/>
                  </a:lnTo>
                  <a:lnTo>
                    <a:pt x="2137025" y="927099"/>
                  </a:lnTo>
                  <a:lnTo>
                    <a:pt x="2110514" y="965199"/>
                  </a:lnTo>
                  <a:lnTo>
                    <a:pt x="2082883" y="1015999"/>
                  </a:lnTo>
                  <a:lnTo>
                    <a:pt x="2054175" y="1066799"/>
                  </a:lnTo>
                  <a:lnTo>
                    <a:pt x="2024431" y="1104899"/>
                  </a:lnTo>
                  <a:lnTo>
                    <a:pt x="1993691" y="1155699"/>
                  </a:lnTo>
                  <a:lnTo>
                    <a:pt x="1961995" y="1193799"/>
                  </a:lnTo>
                  <a:lnTo>
                    <a:pt x="1929386" y="1231899"/>
                  </a:lnTo>
                  <a:lnTo>
                    <a:pt x="1895904" y="1269999"/>
                  </a:lnTo>
                  <a:lnTo>
                    <a:pt x="1861590" y="1308099"/>
                  </a:lnTo>
                  <a:lnTo>
                    <a:pt x="1826484" y="1346199"/>
                  </a:lnTo>
                  <a:lnTo>
                    <a:pt x="1876207" y="1409699"/>
                  </a:lnTo>
                  <a:lnTo>
                    <a:pt x="1910420" y="1473199"/>
                  </a:lnTo>
                  <a:lnTo>
                    <a:pt x="1931770" y="1523999"/>
                  </a:lnTo>
                  <a:lnTo>
                    <a:pt x="1942904" y="1574799"/>
                  </a:lnTo>
                  <a:lnTo>
                    <a:pt x="1946468" y="1612899"/>
                  </a:lnTo>
                  <a:lnTo>
                    <a:pt x="1945109" y="1638299"/>
                  </a:lnTo>
                  <a:lnTo>
                    <a:pt x="1941475" y="1663699"/>
                  </a:lnTo>
                  <a:lnTo>
                    <a:pt x="1929395" y="1701799"/>
                  </a:lnTo>
                  <a:lnTo>
                    <a:pt x="1910923" y="1727199"/>
                  </a:lnTo>
                  <a:lnTo>
                    <a:pt x="1885480" y="1765299"/>
                  </a:lnTo>
                  <a:lnTo>
                    <a:pt x="1852484" y="1803399"/>
                  </a:lnTo>
                  <a:lnTo>
                    <a:pt x="1811354" y="1854199"/>
                  </a:lnTo>
                  <a:close/>
                </a:path>
                <a:path w="3535680" h="5232400">
                  <a:moveTo>
                    <a:pt x="2416488" y="241299"/>
                  </a:moveTo>
                  <a:lnTo>
                    <a:pt x="2116230" y="241299"/>
                  </a:lnTo>
                  <a:lnTo>
                    <a:pt x="2166711" y="228599"/>
                  </a:lnTo>
                  <a:lnTo>
                    <a:pt x="2224672" y="215899"/>
                  </a:lnTo>
                  <a:lnTo>
                    <a:pt x="2290150" y="203199"/>
                  </a:lnTo>
                  <a:lnTo>
                    <a:pt x="2363181" y="177799"/>
                  </a:lnTo>
                  <a:lnTo>
                    <a:pt x="2443801" y="152399"/>
                  </a:lnTo>
                  <a:lnTo>
                    <a:pt x="2439002" y="177799"/>
                  </a:lnTo>
                  <a:lnTo>
                    <a:pt x="2429862" y="203199"/>
                  </a:lnTo>
                  <a:lnTo>
                    <a:pt x="2416488" y="241299"/>
                  </a:lnTo>
                  <a:close/>
                </a:path>
                <a:path w="3535680" h="5232400">
                  <a:moveTo>
                    <a:pt x="2307629" y="901699"/>
                  </a:moveTo>
                  <a:lnTo>
                    <a:pt x="2224790" y="901699"/>
                  </a:lnTo>
                  <a:lnTo>
                    <a:pt x="2189754" y="888999"/>
                  </a:lnTo>
                  <a:lnTo>
                    <a:pt x="2162377" y="876299"/>
                  </a:lnTo>
                  <a:lnTo>
                    <a:pt x="2347113" y="876299"/>
                  </a:lnTo>
                  <a:lnTo>
                    <a:pt x="2307629" y="901699"/>
                  </a:lnTo>
                  <a:close/>
                </a:path>
                <a:path w="3535680" h="5232400">
                  <a:moveTo>
                    <a:pt x="359646" y="5054599"/>
                  </a:moveTo>
                  <a:lnTo>
                    <a:pt x="231748" y="5054599"/>
                  </a:lnTo>
                  <a:lnTo>
                    <a:pt x="176858" y="5029199"/>
                  </a:lnTo>
                  <a:lnTo>
                    <a:pt x="131428" y="4991099"/>
                  </a:lnTo>
                  <a:lnTo>
                    <a:pt x="94567" y="4952999"/>
                  </a:lnTo>
                  <a:lnTo>
                    <a:pt x="65387" y="4914899"/>
                  </a:lnTo>
                  <a:lnTo>
                    <a:pt x="42997" y="4864099"/>
                  </a:lnTo>
                  <a:lnTo>
                    <a:pt x="26508" y="4825999"/>
                  </a:lnTo>
                  <a:lnTo>
                    <a:pt x="15030" y="4787899"/>
                  </a:lnTo>
                  <a:lnTo>
                    <a:pt x="7674" y="4749799"/>
                  </a:lnTo>
                  <a:lnTo>
                    <a:pt x="1767" y="4698999"/>
                  </a:lnTo>
                  <a:lnTo>
                    <a:pt x="0" y="4660899"/>
                  </a:lnTo>
                  <a:lnTo>
                    <a:pt x="2154" y="4610099"/>
                  </a:lnTo>
                  <a:lnTo>
                    <a:pt x="8521" y="4571999"/>
                  </a:lnTo>
                  <a:lnTo>
                    <a:pt x="19391" y="4521199"/>
                  </a:lnTo>
                  <a:lnTo>
                    <a:pt x="35053" y="4470399"/>
                  </a:lnTo>
                  <a:lnTo>
                    <a:pt x="55800" y="4432299"/>
                  </a:lnTo>
                  <a:lnTo>
                    <a:pt x="81921" y="4381499"/>
                  </a:lnTo>
                  <a:lnTo>
                    <a:pt x="113707" y="4356099"/>
                  </a:lnTo>
                  <a:lnTo>
                    <a:pt x="151448" y="4317999"/>
                  </a:lnTo>
                  <a:lnTo>
                    <a:pt x="195435" y="4292599"/>
                  </a:lnTo>
                  <a:lnTo>
                    <a:pt x="202244" y="4292599"/>
                  </a:lnTo>
                  <a:lnTo>
                    <a:pt x="215861" y="4279899"/>
                  </a:lnTo>
                  <a:lnTo>
                    <a:pt x="222669" y="4279899"/>
                  </a:lnTo>
                  <a:lnTo>
                    <a:pt x="180238" y="4203699"/>
                  </a:lnTo>
                  <a:lnTo>
                    <a:pt x="158898" y="4152899"/>
                  </a:lnTo>
                  <a:lnTo>
                    <a:pt x="137408" y="4114799"/>
                  </a:lnTo>
                  <a:lnTo>
                    <a:pt x="115719" y="4063999"/>
                  </a:lnTo>
                  <a:lnTo>
                    <a:pt x="93782" y="4025899"/>
                  </a:lnTo>
                  <a:lnTo>
                    <a:pt x="71545" y="3975099"/>
                  </a:lnTo>
                  <a:lnTo>
                    <a:pt x="48959" y="3924299"/>
                  </a:lnTo>
                  <a:lnTo>
                    <a:pt x="25975" y="3873499"/>
                  </a:lnTo>
                  <a:lnTo>
                    <a:pt x="50373" y="3848099"/>
                  </a:lnTo>
                  <a:lnTo>
                    <a:pt x="78175" y="3822699"/>
                  </a:lnTo>
                  <a:lnTo>
                    <a:pt x="109381" y="3797299"/>
                  </a:lnTo>
                  <a:lnTo>
                    <a:pt x="195955" y="3733799"/>
                  </a:lnTo>
                  <a:lnTo>
                    <a:pt x="246500" y="3708399"/>
                  </a:lnTo>
                  <a:lnTo>
                    <a:pt x="294208" y="3682999"/>
                  </a:lnTo>
                  <a:lnTo>
                    <a:pt x="337660" y="3657599"/>
                  </a:lnTo>
                  <a:lnTo>
                    <a:pt x="409851" y="3530599"/>
                  </a:lnTo>
                  <a:lnTo>
                    <a:pt x="506259" y="3352799"/>
                  </a:lnTo>
                  <a:lnTo>
                    <a:pt x="651103" y="3073399"/>
                  </a:lnTo>
                  <a:lnTo>
                    <a:pt x="965211" y="2489199"/>
                  </a:lnTo>
                  <a:lnTo>
                    <a:pt x="1061751" y="2311399"/>
                  </a:lnTo>
                  <a:lnTo>
                    <a:pt x="1134071" y="2184399"/>
                  </a:lnTo>
                  <a:lnTo>
                    <a:pt x="1206298" y="2044699"/>
                  </a:lnTo>
                  <a:lnTo>
                    <a:pt x="1230349" y="2006599"/>
                  </a:lnTo>
                  <a:lnTo>
                    <a:pt x="1230822" y="1968499"/>
                  </a:lnTo>
                  <a:lnTo>
                    <a:pt x="1232903" y="1904999"/>
                  </a:lnTo>
                  <a:lnTo>
                    <a:pt x="1233375" y="1866899"/>
                  </a:lnTo>
                  <a:lnTo>
                    <a:pt x="1224297" y="1866899"/>
                  </a:lnTo>
                  <a:lnTo>
                    <a:pt x="1206141" y="1854199"/>
                  </a:lnTo>
                  <a:lnTo>
                    <a:pt x="1808328" y="1854199"/>
                  </a:lnTo>
                  <a:lnTo>
                    <a:pt x="1781093" y="1879599"/>
                  </a:lnTo>
                  <a:lnTo>
                    <a:pt x="1767476" y="1904999"/>
                  </a:lnTo>
                  <a:lnTo>
                    <a:pt x="1753858" y="1917699"/>
                  </a:lnTo>
                  <a:lnTo>
                    <a:pt x="1715331" y="1968499"/>
                  </a:lnTo>
                  <a:lnTo>
                    <a:pt x="1680192" y="2019299"/>
                  </a:lnTo>
                  <a:lnTo>
                    <a:pt x="1648493" y="2057399"/>
                  </a:lnTo>
                  <a:lnTo>
                    <a:pt x="1620288" y="2108199"/>
                  </a:lnTo>
                  <a:lnTo>
                    <a:pt x="1595630" y="2146299"/>
                  </a:lnTo>
                  <a:lnTo>
                    <a:pt x="1574571" y="2184399"/>
                  </a:lnTo>
                  <a:lnTo>
                    <a:pt x="1557164" y="2209799"/>
                  </a:lnTo>
                  <a:lnTo>
                    <a:pt x="1547471" y="2285999"/>
                  </a:lnTo>
                  <a:lnTo>
                    <a:pt x="1537684" y="2362199"/>
                  </a:lnTo>
                  <a:lnTo>
                    <a:pt x="1527803" y="2438399"/>
                  </a:lnTo>
                  <a:lnTo>
                    <a:pt x="1517829" y="2514599"/>
                  </a:lnTo>
                  <a:lnTo>
                    <a:pt x="1507761" y="2578099"/>
                  </a:lnTo>
                  <a:lnTo>
                    <a:pt x="1497600" y="2654299"/>
                  </a:lnTo>
                  <a:lnTo>
                    <a:pt x="1487347" y="2717799"/>
                  </a:lnTo>
                  <a:lnTo>
                    <a:pt x="1477001" y="2781299"/>
                  </a:lnTo>
                  <a:lnTo>
                    <a:pt x="1466564" y="2844799"/>
                  </a:lnTo>
                  <a:lnTo>
                    <a:pt x="1456035" y="2920999"/>
                  </a:lnTo>
                  <a:lnTo>
                    <a:pt x="1445414" y="2984499"/>
                  </a:lnTo>
                  <a:lnTo>
                    <a:pt x="1434703" y="3047999"/>
                  </a:lnTo>
                  <a:lnTo>
                    <a:pt x="1423901" y="3098799"/>
                  </a:lnTo>
                  <a:lnTo>
                    <a:pt x="1413009" y="3162299"/>
                  </a:lnTo>
                  <a:lnTo>
                    <a:pt x="1402027" y="3225799"/>
                  </a:lnTo>
                  <a:lnTo>
                    <a:pt x="1390955" y="3276599"/>
                  </a:lnTo>
                  <a:lnTo>
                    <a:pt x="1379793" y="3340099"/>
                  </a:lnTo>
                  <a:lnTo>
                    <a:pt x="1368543" y="3390899"/>
                  </a:lnTo>
                  <a:lnTo>
                    <a:pt x="1357204" y="3454399"/>
                  </a:lnTo>
                  <a:lnTo>
                    <a:pt x="1345777" y="3505199"/>
                  </a:lnTo>
                  <a:lnTo>
                    <a:pt x="1334262" y="3555999"/>
                  </a:lnTo>
                  <a:lnTo>
                    <a:pt x="1322659" y="3606799"/>
                  </a:lnTo>
                  <a:lnTo>
                    <a:pt x="1310969" y="3657599"/>
                  </a:lnTo>
                  <a:lnTo>
                    <a:pt x="1299192" y="3708399"/>
                  </a:lnTo>
                  <a:lnTo>
                    <a:pt x="1287328" y="3759199"/>
                  </a:lnTo>
                  <a:lnTo>
                    <a:pt x="1275378" y="3797299"/>
                  </a:lnTo>
                  <a:lnTo>
                    <a:pt x="1263342" y="3848099"/>
                  </a:lnTo>
                  <a:lnTo>
                    <a:pt x="1251220" y="3886199"/>
                  </a:lnTo>
                  <a:lnTo>
                    <a:pt x="1239012" y="3936999"/>
                  </a:lnTo>
                  <a:lnTo>
                    <a:pt x="1226720" y="3975099"/>
                  </a:lnTo>
                  <a:lnTo>
                    <a:pt x="1214343" y="4013199"/>
                  </a:lnTo>
                  <a:lnTo>
                    <a:pt x="1201882" y="4063999"/>
                  </a:lnTo>
                  <a:lnTo>
                    <a:pt x="1189336" y="4102099"/>
                  </a:lnTo>
                  <a:lnTo>
                    <a:pt x="1176707" y="4140199"/>
                  </a:lnTo>
                  <a:lnTo>
                    <a:pt x="1163994" y="4178299"/>
                  </a:lnTo>
                  <a:lnTo>
                    <a:pt x="1151198" y="4203699"/>
                  </a:lnTo>
                  <a:lnTo>
                    <a:pt x="1138320" y="4241799"/>
                  </a:lnTo>
                  <a:lnTo>
                    <a:pt x="1125359" y="4279899"/>
                  </a:lnTo>
                  <a:lnTo>
                    <a:pt x="1112316" y="4305299"/>
                  </a:lnTo>
                  <a:lnTo>
                    <a:pt x="1099191" y="4343399"/>
                  </a:lnTo>
                  <a:lnTo>
                    <a:pt x="1085985" y="4368799"/>
                  </a:lnTo>
                  <a:lnTo>
                    <a:pt x="1072698" y="4394199"/>
                  </a:lnTo>
                  <a:lnTo>
                    <a:pt x="1059330" y="4432299"/>
                  </a:lnTo>
                  <a:lnTo>
                    <a:pt x="1045882" y="4457699"/>
                  </a:lnTo>
                  <a:lnTo>
                    <a:pt x="1032353" y="4483099"/>
                  </a:lnTo>
                  <a:lnTo>
                    <a:pt x="1018745" y="4508499"/>
                  </a:lnTo>
                  <a:lnTo>
                    <a:pt x="1005057" y="4521199"/>
                  </a:lnTo>
                  <a:lnTo>
                    <a:pt x="991290" y="4546599"/>
                  </a:lnTo>
                  <a:lnTo>
                    <a:pt x="3533478" y="4546599"/>
                  </a:lnTo>
                  <a:lnTo>
                    <a:pt x="3532777" y="4559299"/>
                  </a:lnTo>
                  <a:lnTo>
                    <a:pt x="3528464" y="4622799"/>
                  </a:lnTo>
                  <a:lnTo>
                    <a:pt x="3521633" y="4673599"/>
                  </a:lnTo>
                  <a:lnTo>
                    <a:pt x="3511979" y="4724399"/>
                  </a:lnTo>
                  <a:lnTo>
                    <a:pt x="3499192" y="4775199"/>
                  </a:lnTo>
                  <a:lnTo>
                    <a:pt x="3482967" y="4825999"/>
                  </a:lnTo>
                  <a:lnTo>
                    <a:pt x="3462997" y="4876799"/>
                  </a:lnTo>
                  <a:lnTo>
                    <a:pt x="3438974" y="4927599"/>
                  </a:lnTo>
                  <a:lnTo>
                    <a:pt x="3420052" y="4952999"/>
                  </a:lnTo>
                  <a:lnTo>
                    <a:pt x="573693" y="4952999"/>
                  </a:lnTo>
                  <a:lnTo>
                    <a:pt x="564585" y="4965699"/>
                  </a:lnTo>
                  <a:lnTo>
                    <a:pt x="542818" y="4978399"/>
                  </a:lnTo>
                  <a:lnTo>
                    <a:pt x="509915" y="5003799"/>
                  </a:lnTo>
                  <a:lnTo>
                    <a:pt x="467403" y="5029199"/>
                  </a:lnTo>
                  <a:lnTo>
                    <a:pt x="416805" y="5041899"/>
                  </a:lnTo>
                  <a:lnTo>
                    <a:pt x="359646" y="5054599"/>
                  </a:lnTo>
                  <a:close/>
                </a:path>
                <a:path w="3535680" h="5232400">
                  <a:moveTo>
                    <a:pt x="3534929" y="4508499"/>
                  </a:moveTo>
                  <a:lnTo>
                    <a:pt x="1944217" y="4508499"/>
                  </a:lnTo>
                  <a:lnTo>
                    <a:pt x="1959631" y="4495799"/>
                  </a:lnTo>
                  <a:lnTo>
                    <a:pt x="2065026" y="4495799"/>
                  </a:lnTo>
                  <a:lnTo>
                    <a:pt x="2116890" y="4483099"/>
                  </a:lnTo>
                  <a:lnTo>
                    <a:pt x="2168205" y="4483099"/>
                  </a:lnTo>
                  <a:lnTo>
                    <a:pt x="2218976" y="4470399"/>
                  </a:lnTo>
                  <a:lnTo>
                    <a:pt x="2269210" y="4470399"/>
                  </a:lnTo>
                  <a:lnTo>
                    <a:pt x="2368085" y="4444999"/>
                  </a:lnTo>
                  <a:lnTo>
                    <a:pt x="2416737" y="4444999"/>
                  </a:lnTo>
                  <a:lnTo>
                    <a:pt x="2464872" y="4432299"/>
                  </a:lnTo>
                  <a:lnTo>
                    <a:pt x="2512497" y="4432299"/>
                  </a:lnTo>
                  <a:lnTo>
                    <a:pt x="2559616" y="4419599"/>
                  </a:lnTo>
                  <a:lnTo>
                    <a:pt x="2606234" y="4419599"/>
                  </a:lnTo>
                  <a:lnTo>
                    <a:pt x="2697991" y="4394199"/>
                  </a:lnTo>
                  <a:lnTo>
                    <a:pt x="2697991" y="4292599"/>
                  </a:lnTo>
                  <a:lnTo>
                    <a:pt x="2724629" y="4279899"/>
                  </a:lnTo>
                  <a:lnTo>
                    <a:pt x="2756763" y="4254499"/>
                  </a:lnTo>
                  <a:lnTo>
                    <a:pt x="2794217" y="4229099"/>
                  </a:lnTo>
                  <a:lnTo>
                    <a:pt x="2836812" y="4216399"/>
                  </a:lnTo>
                  <a:lnTo>
                    <a:pt x="2884372" y="4190999"/>
                  </a:lnTo>
                  <a:lnTo>
                    <a:pt x="2936720" y="4178299"/>
                  </a:lnTo>
                  <a:lnTo>
                    <a:pt x="2993677" y="4165599"/>
                  </a:lnTo>
                  <a:lnTo>
                    <a:pt x="3055067" y="4152899"/>
                  </a:lnTo>
                  <a:lnTo>
                    <a:pt x="3123932" y="4140199"/>
                  </a:lnTo>
                  <a:lnTo>
                    <a:pt x="3306617" y="4140199"/>
                  </a:lnTo>
                  <a:lnTo>
                    <a:pt x="3358296" y="4152899"/>
                  </a:lnTo>
                  <a:lnTo>
                    <a:pt x="3404746" y="4165599"/>
                  </a:lnTo>
                  <a:lnTo>
                    <a:pt x="3445591" y="4178299"/>
                  </a:lnTo>
                  <a:lnTo>
                    <a:pt x="3508977" y="4203699"/>
                  </a:lnTo>
                  <a:lnTo>
                    <a:pt x="3513503" y="4229099"/>
                  </a:lnTo>
                  <a:lnTo>
                    <a:pt x="3518274" y="4254499"/>
                  </a:lnTo>
                  <a:lnTo>
                    <a:pt x="3522985" y="4292599"/>
                  </a:lnTo>
                  <a:lnTo>
                    <a:pt x="3527328" y="4330699"/>
                  </a:lnTo>
                  <a:lnTo>
                    <a:pt x="3530996" y="4368799"/>
                  </a:lnTo>
                  <a:lnTo>
                    <a:pt x="3533682" y="4419599"/>
                  </a:lnTo>
                  <a:lnTo>
                    <a:pt x="3535079" y="4470399"/>
                  </a:lnTo>
                  <a:lnTo>
                    <a:pt x="3534929" y="4508499"/>
                  </a:lnTo>
                  <a:close/>
                </a:path>
                <a:path w="3535680" h="5232400">
                  <a:moveTo>
                    <a:pt x="3533478" y="4546599"/>
                  </a:moveTo>
                  <a:lnTo>
                    <a:pt x="1436075" y="4546599"/>
                  </a:lnTo>
                  <a:lnTo>
                    <a:pt x="1487812" y="4533899"/>
                  </a:lnTo>
                  <a:lnTo>
                    <a:pt x="1645800" y="4533899"/>
                  </a:lnTo>
                  <a:lnTo>
                    <a:pt x="1699389" y="4521199"/>
                  </a:lnTo>
                  <a:lnTo>
                    <a:pt x="1899109" y="4508499"/>
                  </a:lnTo>
                  <a:lnTo>
                    <a:pt x="1959631" y="4495799"/>
                  </a:lnTo>
                  <a:lnTo>
                    <a:pt x="1899110" y="4508499"/>
                  </a:lnTo>
                  <a:lnTo>
                    <a:pt x="3534929" y="4508499"/>
                  </a:lnTo>
                  <a:lnTo>
                    <a:pt x="3534879" y="4521199"/>
                  </a:lnTo>
                  <a:lnTo>
                    <a:pt x="3533478" y="4546599"/>
                  </a:lnTo>
                  <a:close/>
                </a:path>
                <a:path w="3535680" h="5232400">
                  <a:moveTo>
                    <a:pt x="1944217" y="4508499"/>
                  </a:moveTo>
                  <a:lnTo>
                    <a:pt x="1899110" y="4508499"/>
                  </a:lnTo>
                  <a:lnTo>
                    <a:pt x="1959631" y="4495799"/>
                  </a:lnTo>
                  <a:lnTo>
                    <a:pt x="1944217" y="4508499"/>
                  </a:lnTo>
                  <a:close/>
                </a:path>
                <a:path w="3535680" h="5232400">
                  <a:moveTo>
                    <a:pt x="3045336" y="5206999"/>
                  </a:moveTo>
                  <a:lnTo>
                    <a:pt x="2299125" y="5206999"/>
                  </a:lnTo>
                  <a:lnTo>
                    <a:pt x="2259610" y="5194299"/>
                  </a:lnTo>
                  <a:lnTo>
                    <a:pt x="2136625" y="5194299"/>
                  </a:lnTo>
                  <a:lnTo>
                    <a:pt x="2094170" y="5181599"/>
                  </a:lnTo>
                  <a:lnTo>
                    <a:pt x="2007104" y="5181599"/>
                  </a:lnTo>
                  <a:lnTo>
                    <a:pt x="1962506" y="5168899"/>
                  </a:lnTo>
                  <a:lnTo>
                    <a:pt x="1917204" y="5168899"/>
                  </a:lnTo>
                  <a:lnTo>
                    <a:pt x="1871207" y="5156199"/>
                  </a:lnTo>
                  <a:lnTo>
                    <a:pt x="1824518" y="5156199"/>
                  </a:lnTo>
                  <a:lnTo>
                    <a:pt x="1777145" y="5143499"/>
                  </a:lnTo>
                  <a:lnTo>
                    <a:pt x="1680368" y="5143499"/>
                  </a:lnTo>
                  <a:lnTo>
                    <a:pt x="1630977" y="5130799"/>
                  </a:lnTo>
                  <a:lnTo>
                    <a:pt x="1580924" y="5130799"/>
                  </a:lnTo>
                  <a:lnTo>
                    <a:pt x="1478859" y="5105399"/>
                  </a:lnTo>
                  <a:lnTo>
                    <a:pt x="1426858" y="5105399"/>
                  </a:lnTo>
                  <a:lnTo>
                    <a:pt x="1374221" y="5092699"/>
                  </a:lnTo>
                  <a:lnTo>
                    <a:pt x="1320951" y="5092699"/>
                  </a:lnTo>
                  <a:lnTo>
                    <a:pt x="1212543" y="5067299"/>
                  </a:lnTo>
                  <a:lnTo>
                    <a:pt x="1157415" y="5067299"/>
                  </a:lnTo>
                  <a:lnTo>
                    <a:pt x="988409" y="5029199"/>
                  </a:lnTo>
                  <a:lnTo>
                    <a:pt x="930886" y="5029199"/>
                  </a:lnTo>
                  <a:lnTo>
                    <a:pt x="573693" y="4952999"/>
                  </a:lnTo>
                  <a:lnTo>
                    <a:pt x="3420052" y="4952999"/>
                  </a:lnTo>
                  <a:lnTo>
                    <a:pt x="3410591" y="4965699"/>
                  </a:lnTo>
                  <a:lnTo>
                    <a:pt x="3377541" y="5016499"/>
                  </a:lnTo>
                  <a:lnTo>
                    <a:pt x="3339517" y="5054599"/>
                  </a:lnTo>
                  <a:lnTo>
                    <a:pt x="3285310" y="5105399"/>
                  </a:lnTo>
                  <a:lnTo>
                    <a:pt x="3256243" y="5130799"/>
                  </a:lnTo>
                  <a:lnTo>
                    <a:pt x="3193466" y="5156199"/>
                  </a:lnTo>
                  <a:lnTo>
                    <a:pt x="3123546" y="5181599"/>
                  </a:lnTo>
                  <a:lnTo>
                    <a:pt x="3085548" y="5194299"/>
                  </a:lnTo>
                  <a:lnTo>
                    <a:pt x="3045336" y="5206999"/>
                  </a:lnTo>
                  <a:close/>
                </a:path>
                <a:path w="3535680" h="5232400">
                  <a:moveTo>
                    <a:pt x="2957692" y="5219699"/>
                  </a:moveTo>
                  <a:lnTo>
                    <a:pt x="2489878" y="5219699"/>
                  </a:lnTo>
                  <a:lnTo>
                    <a:pt x="2415850" y="5206999"/>
                  </a:lnTo>
                  <a:lnTo>
                    <a:pt x="3002765" y="5206999"/>
                  </a:lnTo>
                  <a:lnTo>
                    <a:pt x="2957692" y="5219699"/>
                  </a:lnTo>
                  <a:close/>
                </a:path>
                <a:path w="3535680" h="5232400">
                  <a:moveTo>
                    <a:pt x="2806033" y="5232399"/>
                  </a:moveTo>
                  <a:lnTo>
                    <a:pt x="2689795" y="5232399"/>
                  </a:lnTo>
                  <a:lnTo>
                    <a:pt x="2626707" y="5219699"/>
                  </a:lnTo>
                  <a:lnTo>
                    <a:pt x="2859469" y="5219699"/>
                  </a:lnTo>
                  <a:lnTo>
                    <a:pt x="2806033" y="5232399"/>
                  </a:lnTo>
                  <a:close/>
                </a:path>
              </a:pathLst>
            </a:custGeom>
            <a:solidFill>
              <a:srgbClr val="E6AE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730792" y="2986044"/>
              <a:ext cx="1482725" cy="739140"/>
            </a:xfrm>
            <a:custGeom>
              <a:avLst/>
              <a:gdLst/>
              <a:ahLst/>
              <a:cxnLst/>
              <a:rect l="l" t="t" r="r" b="b"/>
              <a:pathLst>
                <a:path w="1482725" h="739139">
                  <a:moveTo>
                    <a:pt x="1190012" y="738638"/>
                  </a:moveTo>
                  <a:lnTo>
                    <a:pt x="1176655" y="737695"/>
                  </a:lnTo>
                  <a:lnTo>
                    <a:pt x="1171107" y="729757"/>
                  </a:lnTo>
                  <a:lnTo>
                    <a:pt x="1169594" y="715006"/>
                  </a:lnTo>
                  <a:lnTo>
                    <a:pt x="1172116" y="693431"/>
                  </a:lnTo>
                  <a:lnTo>
                    <a:pt x="1189263" y="629769"/>
                  </a:lnTo>
                  <a:lnTo>
                    <a:pt x="1203889" y="587661"/>
                  </a:lnTo>
                  <a:lnTo>
                    <a:pt x="1222550" y="538688"/>
                  </a:lnTo>
                  <a:lnTo>
                    <a:pt x="1245246" y="482838"/>
                  </a:lnTo>
                  <a:lnTo>
                    <a:pt x="1271976" y="420102"/>
                  </a:lnTo>
                  <a:lnTo>
                    <a:pt x="1302741" y="350469"/>
                  </a:lnTo>
                  <a:lnTo>
                    <a:pt x="1337541" y="273928"/>
                  </a:lnTo>
                  <a:lnTo>
                    <a:pt x="1376375" y="190470"/>
                  </a:lnTo>
                  <a:lnTo>
                    <a:pt x="1482287" y="157213"/>
                  </a:lnTo>
                  <a:lnTo>
                    <a:pt x="1400584" y="516991"/>
                  </a:lnTo>
                  <a:lnTo>
                    <a:pt x="1349432" y="580463"/>
                  </a:lnTo>
                  <a:lnTo>
                    <a:pt x="1304844" y="633464"/>
                  </a:lnTo>
                  <a:lnTo>
                    <a:pt x="1266713" y="675888"/>
                  </a:lnTo>
                  <a:lnTo>
                    <a:pt x="1234935" y="707629"/>
                  </a:lnTo>
                  <a:lnTo>
                    <a:pt x="1190012" y="738638"/>
                  </a:lnTo>
                  <a:close/>
                </a:path>
                <a:path w="1482725" h="739139">
                  <a:moveTo>
                    <a:pt x="11620" y="559318"/>
                  </a:moveTo>
                  <a:lnTo>
                    <a:pt x="6808" y="554607"/>
                  </a:lnTo>
                  <a:lnTo>
                    <a:pt x="3268" y="540500"/>
                  </a:lnTo>
                  <a:lnTo>
                    <a:pt x="998" y="517033"/>
                  </a:lnTo>
                  <a:lnTo>
                    <a:pt x="0" y="484242"/>
                  </a:lnTo>
                  <a:lnTo>
                    <a:pt x="272" y="442163"/>
                  </a:lnTo>
                  <a:lnTo>
                    <a:pt x="1815" y="390833"/>
                  </a:lnTo>
                  <a:lnTo>
                    <a:pt x="4629" y="330287"/>
                  </a:lnTo>
                  <a:lnTo>
                    <a:pt x="8715" y="260563"/>
                  </a:lnTo>
                  <a:lnTo>
                    <a:pt x="14071" y="181696"/>
                  </a:lnTo>
                  <a:lnTo>
                    <a:pt x="20698" y="93723"/>
                  </a:lnTo>
                  <a:lnTo>
                    <a:pt x="47932" y="46531"/>
                  </a:lnTo>
                  <a:lnTo>
                    <a:pt x="94174" y="12754"/>
                  </a:lnTo>
                  <a:lnTo>
                    <a:pt x="136350" y="850"/>
                  </a:lnTo>
                  <a:lnTo>
                    <a:pt x="147793" y="0"/>
                  </a:lnTo>
                  <a:lnTo>
                    <a:pt x="130839" y="89816"/>
                  </a:lnTo>
                  <a:lnTo>
                    <a:pt x="114800" y="171812"/>
                  </a:lnTo>
                  <a:lnTo>
                    <a:pt x="99707" y="245977"/>
                  </a:lnTo>
                  <a:lnTo>
                    <a:pt x="85590" y="312299"/>
                  </a:lnTo>
                  <a:lnTo>
                    <a:pt x="72482" y="370770"/>
                  </a:lnTo>
                  <a:lnTo>
                    <a:pt x="60415" y="421378"/>
                  </a:lnTo>
                  <a:lnTo>
                    <a:pt x="49419" y="464112"/>
                  </a:lnTo>
                  <a:lnTo>
                    <a:pt x="30769" y="525919"/>
                  </a:lnTo>
                  <a:lnTo>
                    <a:pt x="11620" y="559318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4479144" y="3660249"/>
              <a:ext cx="1610360" cy="414655"/>
            </a:xfrm>
            <a:custGeom>
              <a:avLst/>
              <a:gdLst/>
              <a:ahLst/>
              <a:cxnLst/>
              <a:rect l="l" t="t" r="r" b="b"/>
              <a:pathLst>
                <a:path w="1610359" h="414654">
                  <a:moveTo>
                    <a:pt x="1516058" y="414197"/>
                  </a:moveTo>
                  <a:lnTo>
                    <a:pt x="1479698" y="406781"/>
                  </a:lnTo>
                  <a:lnTo>
                    <a:pt x="1449863" y="386609"/>
                  </a:lnTo>
                  <a:lnTo>
                    <a:pt x="1429674" y="356801"/>
                  </a:lnTo>
                  <a:lnTo>
                    <a:pt x="1422250" y="320474"/>
                  </a:lnTo>
                  <a:lnTo>
                    <a:pt x="1429674" y="284146"/>
                  </a:lnTo>
                  <a:lnTo>
                    <a:pt x="1449863" y="254338"/>
                  </a:lnTo>
                  <a:lnTo>
                    <a:pt x="1479698" y="234167"/>
                  </a:lnTo>
                  <a:lnTo>
                    <a:pt x="1516058" y="226750"/>
                  </a:lnTo>
                  <a:lnTo>
                    <a:pt x="1552418" y="234167"/>
                  </a:lnTo>
                  <a:lnTo>
                    <a:pt x="1582253" y="254338"/>
                  </a:lnTo>
                  <a:lnTo>
                    <a:pt x="1602443" y="284146"/>
                  </a:lnTo>
                  <a:lnTo>
                    <a:pt x="1609866" y="320474"/>
                  </a:lnTo>
                  <a:lnTo>
                    <a:pt x="1602443" y="356801"/>
                  </a:lnTo>
                  <a:lnTo>
                    <a:pt x="1582253" y="386609"/>
                  </a:lnTo>
                  <a:lnTo>
                    <a:pt x="1552418" y="406781"/>
                  </a:lnTo>
                  <a:lnTo>
                    <a:pt x="1516058" y="414197"/>
                  </a:lnTo>
                  <a:close/>
                </a:path>
                <a:path w="1610359" h="414654">
                  <a:moveTo>
                    <a:pt x="93808" y="187447"/>
                  </a:moveTo>
                  <a:lnTo>
                    <a:pt x="57447" y="180030"/>
                  </a:lnTo>
                  <a:lnTo>
                    <a:pt x="27612" y="159859"/>
                  </a:lnTo>
                  <a:lnTo>
                    <a:pt x="7423" y="130050"/>
                  </a:lnTo>
                  <a:lnTo>
                    <a:pt x="0" y="93723"/>
                  </a:lnTo>
                  <a:lnTo>
                    <a:pt x="7423" y="57396"/>
                  </a:lnTo>
                  <a:lnTo>
                    <a:pt x="27612" y="27588"/>
                  </a:lnTo>
                  <a:lnTo>
                    <a:pt x="57447" y="7416"/>
                  </a:lnTo>
                  <a:lnTo>
                    <a:pt x="93808" y="0"/>
                  </a:lnTo>
                  <a:lnTo>
                    <a:pt x="130168" y="7416"/>
                  </a:lnTo>
                  <a:lnTo>
                    <a:pt x="160003" y="27588"/>
                  </a:lnTo>
                  <a:lnTo>
                    <a:pt x="180192" y="57396"/>
                  </a:lnTo>
                  <a:lnTo>
                    <a:pt x="187615" y="93723"/>
                  </a:lnTo>
                  <a:lnTo>
                    <a:pt x="180192" y="130050"/>
                  </a:lnTo>
                  <a:lnTo>
                    <a:pt x="160003" y="159859"/>
                  </a:lnTo>
                  <a:lnTo>
                    <a:pt x="130168" y="180030"/>
                  </a:lnTo>
                  <a:lnTo>
                    <a:pt x="93808" y="187447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4981470" y="3409312"/>
              <a:ext cx="633095" cy="3489325"/>
            </a:xfrm>
            <a:custGeom>
              <a:avLst/>
              <a:gdLst/>
              <a:ahLst/>
              <a:cxnLst/>
              <a:rect l="l" t="t" r="r" b="b"/>
              <a:pathLst>
                <a:path w="633094" h="3489325">
                  <a:moveTo>
                    <a:pt x="30875" y="112902"/>
                  </a:moveTo>
                  <a:lnTo>
                    <a:pt x="1134" y="85031"/>
                  </a:lnTo>
                  <a:lnTo>
                    <a:pt x="0" y="75583"/>
                  </a:lnTo>
                  <a:lnTo>
                    <a:pt x="3640" y="47617"/>
                  </a:lnTo>
                  <a:lnTo>
                    <a:pt x="17778" y="19651"/>
                  </a:lnTo>
                  <a:lnTo>
                    <a:pt x="40426" y="755"/>
                  </a:lnTo>
                  <a:lnTo>
                    <a:pt x="69599" y="0"/>
                  </a:lnTo>
                  <a:lnTo>
                    <a:pt x="89174" y="17242"/>
                  </a:lnTo>
                  <a:lnTo>
                    <a:pt x="92294" y="44972"/>
                  </a:lnTo>
                  <a:lnTo>
                    <a:pt x="84067" y="74402"/>
                  </a:lnTo>
                  <a:lnTo>
                    <a:pt x="69599" y="96746"/>
                  </a:lnTo>
                  <a:lnTo>
                    <a:pt x="58582" y="106289"/>
                  </a:lnTo>
                  <a:lnTo>
                    <a:pt x="45012" y="111863"/>
                  </a:lnTo>
                  <a:lnTo>
                    <a:pt x="30875" y="112902"/>
                  </a:lnTo>
                  <a:close/>
                </a:path>
                <a:path w="633094" h="3489325">
                  <a:moveTo>
                    <a:pt x="576796" y="241961"/>
                  </a:moveTo>
                  <a:lnTo>
                    <a:pt x="544550" y="217586"/>
                  </a:lnTo>
                  <a:lnTo>
                    <a:pt x="541665" y="208610"/>
                  </a:lnTo>
                  <a:lnTo>
                    <a:pt x="542564" y="180077"/>
                  </a:lnTo>
                  <a:lnTo>
                    <a:pt x="553391" y="150411"/>
                  </a:lnTo>
                  <a:lnTo>
                    <a:pt x="572730" y="128680"/>
                  </a:lnTo>
                  <a:lnTo>
                    <a:pt x="599160" y="123957"/>
                  </a:lnTo>
                  <a:lnTo>
                    <a:pt x="620201" y="139498"/>
                  </a:lnTo>
                  <a:lnTo>
                    <a:pt x="626773" y="166661"/>
                  </a:lnTo>
                  <a:lnTo>
                    <a:pt x="622565" y="196658"/>
                  </a:lnTo>
                  <a:lnTo>
                    <a:pt x="611265" y="220703"/>
                  </a:lnTo>
                  <a:lnTo>
                    <a:pt x="602423" y="231191"/>
                  </a:lnTo>
                  <a:lnTo>
                    <a:pt x="590461" y="238843"/>
                  </a:lnTo>
                  <a:lnTo>
                    <a:pt x="576796" y="241961"/>
                  </a:lnTo>
                  <a:close/>
                </a:path>
                <a:path w="633094" h="3489325">
                  <a:moveTo>
                    <a:pt x="514431" y="2917523"/>
                  </a:moveTo>
                  <a:lnTo>
                    <a:pt x="487196" y="2890313"/>
                  </a:lnTo>
                  <a:lnTo>
                    <a:pt x="482751" y="2862962"/>
                  </a:lnTo>
                  <a:lnTo>
                    <a:pt x="487953" y="2832492"/>
                  </a:lnTo>
                  <a:lnTo>
                    <a:pt x="503367" y="2808258"/>
                  </a:lnTo>
                  <a:lnTo>
                    <a:pt x="529561" y="2799613"/>
                  </a:lnTo>
                  <a:lnTo>
                    <a:pt x="553864" y="2809959"/>
                  </a:lnTo>
                  <a:lnTo>
                    <a:pt x="565117" y="2834760"/>
                  </a:lnTo>
                  <a:lnTo>
                    <a:pt x="566157" y="2864662"/>
                  </a:lnTo>
                  <a:lnTo>
                    <a:pt x="559822" y="2890313"/>
                  </a:lnTo>
                  <a:lnTo>
                    <a:pt x="552729" y="2902643"/>
                  </a:lnTo>
                  <a:lnTo>
                    <a:pt x="541665" y="2911855"/>
                  </a:lnTo>
                  <a:lnTo>
                    <a:pt x="528332" y="2917098"/>
                  </a:lnTo>
                  <a:lnTo>
                    <a:pt x="514431" y="2917523"/>
                  </a:lnTo>
                  <a:close/>
                </a:path>
                <a:path w="633094" h="3489325">
                  <a:moveTo>
                    <a:pt x="472066" y="2291692"/>
                  </a:moveTo>
                  <a:lnTo>
                    <a:pt x="444831" y="2264482"/>
                  </a:lnTo>
                  <a:lnTo>
                    <a:pt x="440386" y="2235854"/>
                  </a:lnTo>
                  <a:lnTo>
                    <a:pt x="445588" y="2205527"/>
                  </a:lnTo>
                  <a:lnTo>
                    <a:pt x="461002" y="2182001"/>
                  </a:lnTo>
                  <a:lnTo>
                    <a:pt x="487196" y="2173782"/>
                  </a:lnTo>
                  <a:lnTo>
                    <a:pt x="511499" y="2184127"/>
                  </a:lnTo>
                  <a:lnTo>
                    <a:pt x="522752" y="2208928"/>
                  </a:lnTo>
                  <a:lnTo>
                    <a:pt x="523793" y="2238831"/>
                  </a:lnTo>
                  <a:lnTo>
                    <a:pt x="517457" y="2264482"/>
                  </a:lnTo>
                  <a:lnTo>
                    <a:pt x="510364" y="2276811"/>
                  </a:lnTo>
                  <a:lnTo>
                    <a:pt x="499300" y="2286023"/>
                  </a:lnTo>
                  <a:lnTo>
                    <a:pt x="485967" y="2291267"/>
                  </a:lnTo>
                  <a:lnTo>
                    <a:pt x="472066" y="2291692"/>
                  </a:lnTo>
                  <a:close/>
                </a:path>
                <a:path w="633094" h="3489325">
                  <a:moveTo>
                    <a:pt x="581004" y="3488934"/>
                  </a:moveTo>
                  <a:lnTo>
                    <a:pt x="553769" y="3461725"/>
                  </a:lnTo>
                  <a:lnTo>
                    <a:pt x="549325" y="3433097"/>
                  </a:lnTo>
                  <a:lnTo>
                    <a:pt x="554526" y="3402769"/>
                  </a:lnTo>
                  <a:lnTo>
                    <a:pt x="569940" y="3379244"/>
                  </a:lnTo>
                  <a:lnTo>
                    <a:pt x="596134" y="3371024"/>
                  </a:lnTo>
                  <a:lnTo>
                    <a:pt x="620437" y="3381370"/>
                  </a:lnTo>
                  <a:lnTo>
                    <a:pt x="631691" y="3406171"/>
                  </a:lnTo>
                  <a:lnTo>
                    <a:pt x="632731" y="3436073"/>
                  </a:lnTo>
                  <a:lnTo>
                    <a:pt x="626395" y="3461725"/>
                  </a:lnTo>
                  <a:lnTo>
                    <a:pt x="619303" y="3474054"/>
                  </a:lnTo>
                  <a:lnTo>
                    <a:pt x="608239" y="3483266"/>
                  </a:lnTo>
                  <a:lnTo>
                    <a:pt x="594905" y="3488509"/>
                  </a:lnTo>
                  <a:lnTo>
                    <a:pt x="581004" y="3488934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543853" y="3260084"/>
              <a:ext cx="3825892" cy="7026914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5570980" y="7273030"/>
              <a:ext cx="6664595" cy="1666239"/>
            </a:xfrm>
            <a:custGeom>
              <a:avLst/>
              <a:gdLst/>
              <a:ahLst/>
              <a:cxnLst/>
              <a:rect l="l" t="t" r="r" b="b"/>
              <a:pathLst>
                <a:path w="5855970" h="1666240">
                  <a:moveTo>
                    <a:pt x="5666711" y="1665705"/>
                  </a:moveTo>
                  <a:lnTo>
                    <a:pt x="190024" y="1665705"/>
                  </a:lnTo>
                  <a:lnTo>
                    <a:pt x="139591" y="1658901"/>
                  </a:lnTo>
                  <a:lnTo>
                    <a:pt x="94221" y="1639708"/>
                  </a:lnTo>
                  <a:lnTo>
                    <a:pt x="55746" y="1609958"/>
                  </a:lnTo>
                  <a:lnTo>
                    <a:pt x="25996" y="1571483"/>
                  </a:lnTo>
                  <a:lnTo>
                    <a:pt x="6804" y="1526113"/>
                  </a:lnTo>
                  <a:lnTo>
                    <a:pt x="0" y="1475682"/>
                  </a:lnTo>
                  <a:lnTo>
                    <a:pt x="0" y="190022"/>
                  </a:lnTo>
                  <a:lnTo>
                    <a:pt x="6804" y="139591"/>
                  </a:lnTo>
                  <a:lnTo>
                    <a:pt x="25996" y="94222"/>
                  </a:lnTo>
                  <a:lnTo>
                    <a:pt x="55746" y="55747"/>
                  </a:lnTo>
                  <a:lnTo>
                    <a:pt x="94221" y="25997"/>
                  </a:lnTo>
                  <a:lnTo>
                    <a:pt x="139591" y="6804"/>
                  </a:lnTo>
                  <a:lnTo>
                    <a:pt x="190024" y="0"/>
                  </a:lnTo>
                  <a:lnTo>
                    <a:pt x="5666711" y="0"/>
                  </a:lnTo>
                  <a:lnTo>
                    <a:pt x="5717144" y="6804"/>
                  </a:lnTo>
                  <a:lnTo>
                    <a:pt x="5762514" y="25997"/>
                  </a:lnTo>
                  <a:lnTo>
                    <a:pt x="5800989" y="55747"/>
                  </a:lnTo>
                  <a:lnTo>
                    <a:pt x="5830739" y="94222"/>
                  </a:lnTo>
                  <a:lnTo>
                    <a:pt x="5849931" y="139591"/>
                  </a:lnTo>
                  <a:lnTo>
                    <a:pt x="5855854" y="183491"/>
                  </a:lnTo>
                  <a:lnTo>
                    <a:pt x="5855854" y="1482214"/>
                  </a:lnTo>
                  <a:lnTo>
                    <a:pt x="5849931" y="1526113"/>
                  </a:lnTo>
                  <a:lnTo>
                    <a:pt x="5830739" y="1571483"/>
                  </a:lnTo>
                  <a:lnTo>
                    <a:pt x="5800989" y="1609958"/>
                  </a:lnTo>
                  <a:lnTo>
                    <a:pt x="5762514" y="1639708"/>
                  </a:lnTo>
                  <a:lnTo>
                    <a:pt x="5717144" y="1658901"/>
                  </a:lnTo>
                  <a:lnTo>
                    <a:pt x="5666711" y="1665705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922678" y="2398645"/>
            <a:ext cx="5611615" cy="7888710"/>
            <a:chOff x="922678" y="2398645"/>
            <a:chExt cx="5611615" cy="7888710"/>
          </a:xfrm>
        </p:grpSpPr>
        <p:pic>
          <p:nvPicPr>
            <p:cNvPr id="22" name="object 2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972319" y="7833117"/>
              <a:ext cx="561974" cy="600074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1212667" y="2398645"/>
              <a:ext cx="1895475" cy="1751964"/>
            </a:xfrm>
            <a:custGeom>
              <a:avLst/>
              <a:gdLst/>
              <a:ahLst/>
              <a:cxnLst/>
              <a:rect l="l" t="t" r="r" b="b"/>
              <a:pathLst>
                <a:path w="1895475" h="1751964">
                  <a:moveTo>
                    <a:pt x="766933" y="1751829"/>
                  </a:moveTo>
                  <a:lnTo>
                    <a:pt x="807842" y="1751786"/>
                  </a:lnTo>
                  <a:lnTo>
                    <a:pt x="848791" y="1749541"/>
                  </a:lnTo>
                  <a:lnTo>
                    <a:pt x="889743" y="1745127"/>
                  </a:lnTo>
                  <a:lnTo>
                    <a:pt x="930657" y="1738577"/>
                  </a:lnTo>
                  <a:lnTo>
                    <a:pt x="971496" y="1729923"/>
                  </a:lnTo>
                  <a:lnTo>
                    <a:pt x="1012219" y="1719197"/>
                  </a:lnTo>
                  <a:lnTo>
                    <a:pt x="1052789" y="1706432"/>
                  </a:lnTo>
                  <a:lnTo>
                    <a:pt x="1093167" y="1691661"/>
                  </a:lnTo>
                  <a:lnTo>
                    <a:pt x="1133313" y="1674914"/>
                  </a:lnTo>
                  <a:lnTo>
                    <a:pt x="1173188" y="1656226"/>
                  </a:lnTo>
                  <a:lnTo>
                    <a:pt x="1212754" y="1635628"/>
                  </a:lnTo>
                  <a:lnTo>
                    <a:pt x="1251972" y="1613153"/>
                  </a:lnTo>
                  <a:lnTo>
                    <a:pt x="1290803" y="1588833"/>
                  </a:lnTo>
                  <a:lnTo>
                    <a:pt x="1329208" y="1562701"/>
                  </a:lnTo>
                  <a:lnTo>
                    <a:pt x="1367148" y="1534789"/>
                  </a:lnTo>
                  <a:lnTo>
                    <a:pt x="1404584" y="1505129"/>
                  </a:lnTo>
                  <a:lnTo>
                    <a:pt x="1441477" y="1473753"/>
                  </a:lnTo>
                  <a:lnTo>
                    <a:pt x="1477789" y="1440695"/>
                  </a:lnTo>
                  <a:lnTo>
                    <a:pt x="1513481" y="1405987"/>
                  </a:lnTo>
                  <a:lnTo>
                    <a:pt x="1548513" y="1369660"/>
                  </a:lnTo>
                  <a:lnTo>
                    <a:pt x="1582847" y="1331748"/>
                  </a:lnTo>
                  <a:lnTo>
                    <a:pt x="1616443" y="1292282"/>
                  </a:lnTo>
                  <a:lnTo>
                    <a:pt x="1649264" y="1251296"/>
                  </a:lnTo>
                  <a:lnTo>
                    <a:pt x="1681270" y="1208821"/>
                  </a:lnTo>
                  <a:lnTo>
                    <a:pt x="1712422" y="1164890"/>
                  </a:lnTo>
                  <a:lnTo>
                    <a:pt x="1742681" y="1119536"/>
                  </a:lnTo>
                  <a:lnTo>
                    <a:pt x="1772008" y="1072790"/>
                  </a:lnTo>
                  <a:lnTo>
                    <a:pt x="1800365" y="1024686"/>
                  </a:lnTo>
                  <a:lnTo>
                    <a:pt x="1827713" y="975254"/>
                  </a:lnTo>
                  <a:lnTo>
                    <a:pt x="1854012" y="924529"/>
                  </a:lnTo>
                  <a:lnTo>
                    <a:pt x="1879224" y="872542"/>
                  </a:lnTo>
                  <a:lnTo>
                    <a:pt x="1890405" y="792042"/>
                  </a:lnTo>
                  <a:lnTo>
                    <a:pt x="1895322" y="717346"/>
                  </a:lnTo>
                  <a:lnTo>
                    <a:pt x="1894804" y="648429"/>
                  </a:lnTo>
                  <a:lnTo>
                    <a:pt x="1889680" y="585262"/>
                  </a:lnTo>
                  <a:lnTo>
                    <a:pt x="1880778" y="527817"/>
                  </a:lnTo>
                  <a:lnTo>
                    <a:pt x="1868927" y="476067"/>
                  </a:lnTo>
                  <a:lnTo>
                    <a:pt x="1854956" y="429985"/>
                  </a:lnTo>
                  <a:lnTo>
                    <a:pt x="1839694" y="389542"/>
                  </a:lnTo>
                  <a:lnTo>
                    <a:pt x="1823969" y="354712"/>
                  </a:lnTo>
                  <a:lnTo>
                    <a:pt x="1794445" y="301777"/>
                  </a:lnTo>
                  <a:lnTo>
                    <a:pt x="1746586" y="238475"/>
                  </a:lnTo>
                  <a:lnTo>
                    <a:pt x="1717959" y="208110"/>
                  </a:lnTo>
                  <a:lnTo>
                    <a:pt x="1687262" y="179856"/>
                  </a:lnTo>
                  <a:lnTo>
                    <a:pt x="1654624" y="153702"/>
                  </a:lnTo>
                  <a:lnTo>
                    <a:pt x="1620176" y="129639"/>
                  </a:lnTo>
                  <a:lnTo>
                    <a:pt x="1584044" y="107655"/>
                  </a:lnTo>
                  <a:lnTo>
                    <a:pt x="1546358" y="87742"/>
                  </a:lnTo>
                  <a:lnTo>
                    <a:pt x="1507246" y="69889"/>
                  </a:lnTo>
                  <a:lnTo>
                    <a:pt x="1466839" y="54085"/>
                  </a:lnTo>
                  <a:lnTo>
                    <a:pt x="1425263" y="40320"/>
                  </a:lnTo>
                  <a:lnTo>
                    <a:pt x="1382648" y="28586"/>
                  </a:lnTo>
                  <a:lnTo>
                    <a:pt x="1339123" y="18870"/>
                  </a:lnTo>
                  <a:lnTo>
                    <a:pt x="1294817" y="11164"/>
                  </a:lnTo>
                  <a:lnTo>
                    <a:pt x="1249857" y="5457"/>
                  </a:lnTo>
                  <a:lnTo>
                    <a:pt x="1204374" y="1739"/>
                  </a:lnTo>
                  <a:lnTo>
                    <a:pt x="1158496" y="0"/>
                  </a:lnTo>
                  <a:lnTo>
                    <a:pt x="1112351" y="229"/>
                  </a:lnTo>
                  <a:lnTo>
                    <a:pt x="1066069" y="2417"/>
                  </a:lnTo>
                  <a:lnTo>
                    <a:pt x="1019777" y="6553"/>
                  </a:lnTo>
                  <a:lnTo>
                    <a:pt x="973606" y="12628"/>
                  </a:lnTo>
                  <a:lnTo>
                    <a:pt x="927683" y="20631"/>
                  </a:lnTo>
                  <a:lnTo>
                    <a:pt x="882138" y="30552"/>
                  </a:lnTo>
                  <a:lnTo>
                    <a:pt x="837099" y="42381"/>
                  </a:lnTo>
                  <a:lnTo>
                    <a:pt x="792695" y="56107"/>
                  </a:lnTo>
                  <a:lnTo>
                    <a:pt x="749055" y="71722"/>
                  </a:lnTo>
                  <a:lnTo>
                    <a:pt x="706307" y="89213"/>
                  </a:lnTo>
                  <a:lnTo>
                    <a:pt x="664581" y="108573"/>
                  </a:lnTo>
                  <a:lnTo>
                    <a:pt x="624004" y="129789"/>
                  </a:lnTo>
                  <a:lnTo>
                    <a:pt x="584707" y="152853"/>
                  </a:lnTo>
                  <a:lnTo>
                    <a:pt x="546817" y="177754"/>
                  </a:lnTo>
                  <a:lnTo>
                    <a:pt x="510463" y="204481"/>
                  </a:lnTo>
                  <a:lnTo>
                    <a:pt x="475775" y="233026"/>
                  </a:lnTo>
                  <a:lnTo>
                    <a:pt x="442881" y="263377"/>
                  </a:lnTo>
                  <a:lnTo>
                    <a:pt x="399435" y="309779"/>
                  </a:lnTo>
                  <a:lnTo>
                    <a:pt x="361280" y="357593"/>
                  </a:lnTo>
                  <a:lnTo>
                    <a:pt x="328060" y="406229"/>
                  </a:lnTo>
                  <a:lnTo>
                    <a:pt x="299423" y="455092"/>
                  </a:lnTo>
                  <a:lnTo>
                    <a:pt x="275015" y="503590"/>
                  </a:lnTo>
                  <a:lnTo>
                    <a:pt x="254482" y="551131"/>
                  </a:lnTo>
                  <a:lnTo>
                    <a:pt x="237472" y="597123"/>
                  </a:lnTo>
                  <a:lnTo>
                    <a:pt x="223632" y="640972"/>
                  </a:lnTo>
                  <a:lnTo>
                    <a:pt x="212606" y="682087"/>
                  </a:lnTo>
                  <a:lnTo>
                    <a:pt x="204044" y="719875"/>
                  </a:lnTo>
                  <a:lnTo>
                    <a:pt x="197590" y="753743"/>
                  </a:lnTo>
                  <a:lnTo>
                    <a:pt x="141254" y="796022"/>
                  </a:lnTo>
                  <a:lnTo>
                    <a:pt x="97563" y="838372"/>
                  </a:lnTo>
                  <a:lnTo>
                    <a:pt x="64829" y="879178"/>
                  </a:lnTo>
                  <a:lnTo>
                    <a:pt x="41368" y="916823"/>
                  </a:lnTo>
                  <a:lnTo>
                    <a:pt x="15518" y="976176"/>
                  </a:lnTo>
                  <a:lnTo>
                    <a:pt x="4791" y="1020537"/>
                  </a:lnTo>
                  <a:lnTo>
                    <a:pt x="0" y="1065160"/>
                  </a:lnTo>
                  <a:lnTo>
                    <a:pt x="727" y="1109836"/>
                  </a:lnTo>
                  <a:lnTo>
                    <a:pt x="6556" y="1154354"/>
                  </a:lnTo>
                  <a:lnTo>
                    <a:pt x="17070" y="1198505"/>
                  </a:lnTo>
                  <a:lnTo>
                    <a:pt x="31852" y="1242079"/>
                  </a:lnTo>
                  <a:lnTo>
                    <a:pt x="50485" y="1284865"/>
                  </a:lnTo>
                  <a:lnTo>
                    <a:pt x="72552" y="1326655"/>
                  </a:lnTo>
                  <a:lnTo>
                    <a:pt x="97637" y="1367237"/>
                  </a:lnTo>
                  <a:lnTo>
                    <a:pt x="125321" y="1406403"/>
                  </a:lnTo>
                  <a:lnTo>
                    <a:pt x="155190" y="1443942"/>
                  </a:lnTo>
                  <a:lnTo>
                    <a:pt x="186824" y="1479644"/>
                  </a:lnTo>
                  <a:lnTo>
                    <a:pt x="219808" y="1513299"/>
                  </a:lnTo>
                  <a:lnTo>
                    <a:pt x="253725" y="1544698"/>
                  </a:lnTo>
                  <a:lnTo>
                    <a:pt x="288158" y="1573631"/>
                  </a:lnTo>
                  <a:lnTo>
                    <a:pt x="322689" y="1599887"/>
                  </a:lnTo>
                  <a:lnTo>
                    <a:pt x="356903" y="1623257"/>
                  </a:lnTo>
                  <a:lnTo>
                    <a:pt x="393609" y="1645137"/>
                  </a:lnTo>
                  <a:lnTo>
                    <a:pt x="429047" y="1663689"/>
                  </a:lnTo>
                  <a:lnTo>
                    <a:pt x="474174" y="1684552"/>
                  </a:lnTo>
                  <a:lnTo>
                    <a:pt x="527718" y="1705652"/>
                  </a:lnTo>
                  <a:lnTo>
                    <a:pt x="588404" y="1724916"/>
                  </a:lnTo>
                  <a:lnTo>
                    <a:pt x="654957" y="1740269"/>
                  </a:lnTo>
                  <a:lnTo>
                    <a:pt x="726104" y="1749640"/>
                  </a:lnTo>
                  <a:lnTo>
                    <a:pt x="766933" y="1751829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235772" y="9112605"/>
              <a:ext cx="2900045" cy="1174750"/>
            </a:xfrm>
            <a:custGeom>
              <a:avLst/>
              <a:gdLst/>
              <a:ahLst/>
              <a:cxnLst/>
              <a:rect l="l" t="t" r="r" b="b"/>
              <a:pathLst>
                <a:path w="2900045" h="1174750">
                  <a:moveTo>
                    <a:pt x="1520321" y="1174395"/>
                  </a:moveTo>
                  <a:lnTo>
                    <a:pt x="2899651" y="1174395"/>
                  </a:lnTo>
                  <a:lnTo>
                    <a:pt x="2881827" y="561991"/>
                  </a:lnTo>
                  <a:lnTo>
                    <a:pt x="2871242" y="204419"/>
                  </a:lnTo>
                  <a:lnTo>
                    <a:pt x="2865100" y="0"/>
                  </a:lnTo>
                  <a:lnTo>
                    <a:pt x="0" y="0"/>
                  </a:lnTo>
                  <a:lnTo>
                    <a:pt x="0" y="882152"/>
                  </a:lnTo>
                  <a:lnTo>
                    <a:pt x="1512206" y="882152"/>
                  </a:lnTo>
                  <a:lnTo>
                    <a:pt x="1516465" y="1034063"/>
                  </a:lnTo>
                  <a:lnTo>
                    <a:pt x="1520321" y="1174395"/>
                  </a:lnTo>
                  <a:close/>
                </a:path>
                <a:path w="2900045" h="1174750">
                  <a:moveTo>
                    <a:pt x="0" y="1174395"/>
                  </a:moveTo>
                  <a:lnTo>
                    <a:pt x="1493332" y="1174395"/>
                  </a:lnTo>
                  <a:lnTo>
                    <a:pt x="1512206" y="882152"/>
                  </a:lnTo>
                  <a:lnTo>
                    <a:pt x="0" y="882152"/>
                  </a:lnTo>
                  <a:lnTo>
                    <a:pt x="0" y="1174395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2678" y="2871818"/>
              <a:ext cx="3436424" cy="7357102"/>
            </a:xfrm>
            <a:prstGeom prst="rect">
              <a:avLst/>
            </a:prstGeom>
          </p:spPr>
        </p:pic>
      </p:grpSp>
      <p:sp>
        <p:nvSpPr>
          <p:cNvPr id="26" name="Content Placeholder 2"/>
          <p:cNvSpPr txBox="1">
            <a:spLocks/>
          </p:cNvSpPr>
          <p:nvPr/>
        </p:nvSpPr>
        <p:spPr>
          <a:xfrm>
            <a:off x="3924933" y="3403612"/>
            <a:ext cx="9992365" cy="3273691"/>
          </a:xfrm>
          <a:prstGeom prst="rect">
            <a:avLst/>
          </a:prstGeom>
        </p:spPr>
        <p:txBody>
          <a:bodyPr wrap="square" lIns="0" tIns="0" rIns="0" bIns="0">
            <a:normAutofit fontScale="92500" lnSpcReduction="20000"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5800" b="1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Daftar</a:t>
            </a:r>
            <a:r>
              <a:rPr lang="en-US" sz="5800" b="1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</a:t>
            </a:r>
            <a:r>
              <a:rPr lang="en-US" sz="5800" b="1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seluruh</a:t>
            </a:r>
            <a:r>
              <a:rPr lang="en-US" sz="5800" b="1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</a:t>
            </a:r>
            <a:r>
              <a:rPr lang="en-US" sz="5800" b="1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harta</a:t>
            </a:r>
            <a:r>
              <a:rPr lang="en-US" sz="5800" b="1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</a:t>
            </a:r>
            <a:r>
              <a:rPr lang="en-US" sz="5800" b="1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kekayaan</a:t>
            </a:r>
            <a:r>
              <a:rPr lang="en-US" sz="5800" b="1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</a:t>
            </a:r>
            <a:r>
              <a:rPr lang="id-ID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PN / ASN </a:t>
            </a:r>
            <a:r>
              <a:rPr lang="en-US" sz="5200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termasuk</a:t>
            </a:r>
            <a:r>
              <a:rPr lang="en-US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</a:t>
            </a:r>
            <a:r>
              <a:rPr lang="en-US" sz="5200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harta</a:t>
            </a:r>
            <a:r>
              <a:rPr lang="en-US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yang </a:t>
            </a:r>
            <a:r>
              <a:rPr lang="en-US" sz="5200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dimiliki</a:t>
            </a:r>
            <a:r>
              <a:rPr lang="en-US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</a:t>
            </a:r>
            <a:r>
              <a:rPr lang="en-US" sz="5200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oleh</a:t>
            </a:r>
            <a:r>
              <a:rPr lang="en-US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</a:t>
            </a:r>
            <a:r>
              <a:rPr lang="id-ID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PN / ASN</a:t>
            </a:r>
            <a:r>
              <a:rPr lang="en-US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, </a:t>
            </a:r>
            <a:r>
              <a:rPr lang="en-US" sz="5200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pasangan</a:t>
            </a:r>
            <a:r>
              <a:rPr lang="en-US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, </a:t>
            </a:r>
            <a:r>
              <a:rPr lang="en-US" sz="5200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dan</a:t>
            </a:r>
            <a:r>
              <a:rPr lang="en-US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</a:t>
            </a:r>
            <a:r>
              <a:rPr lang="en-US" sz="5200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anak</a:t>
            </a:r>
            <a:r>
              <a:rPr lang="en-US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yang </a:t>
            </a:r>
            <a:r>
              <a:rPr lang="en-US" sz="5200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masih</a:t>
            </a:r>
            <a:r>
              <a:rPr lang="en-US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</a:t>
            </a:r>
            <a:r>
              <a:rPr lang="en-US" sz="5200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dalam</a:t>
            </a:r>
            <a:r>
              <a:rPr lang="en-US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</a:t>
            </a:r>
            <a:r>
              <a:rPr lang="en-US" sz="5200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tanggungan</a:t>
            </a:r>
            <a:r>
              <a:rPr lang="en-US" sz="52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.</a:t>
            </a:r>
          </a:p>
          <a:p>
            <a:pPr algn="r"/>
            <a:endParaRPr lang="en-US" sz="2800" kern="0" dirty="0">
              <a:solidFill>
                <a:sysClr val="windowText" lastClr="000000"/>
              </a:solidFill>
              <a:latin typeface="Josefin Sans" panose="020B0604020202020204" pitchFamily="2" charset="0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6807126" y="7757410"/>
            <a:ext cx="5428449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 smtClean="0">
                <a:latin typeface="Tahoma"/>
                <a:cs typeface="Tahoma"/>
              </a:rPr>
              <a:t>PN : PENYELENGGARA NEGARA</a:t>
            </a:r>
            <a:br>
              <a:rPr sz="2400" b="1" dirty="0" smtClean="0">
                <a:latin typeface="Tahoma"/>
                <a:cs typeface="Tahoma"/>
              </a:rPr>
            </a:br>
            <a:r>
              <a:rPr lang="x-none" sz="2400" b="1" dirty="0" smtClean="0"/>
              <a:t>ASN : APARATUR SIPIL NEGARA</a:t>
            </a:r>
            <a:endParaRPr sz="2400" dirty="0">
              <a:latin typeface="Tahoma"/>
              <a:cs typeface="Tahoma"/>
            </a:endParaRPr>
          </a:p>
        </p:txBody>
      </p:sp>
      <p:sp>
        <p:nvSpPr>
          <p:cNvPr id="27" name="object 7"/>
          <p:cNvSpPr txBox="1"/>
          <p:nvPr/>
        </p:nvSpPr>
        <p:spPr>
          <a:xfrm>
            <a:off x="2040464" y="709252"/>
            <a:ext cx="11952479" cy="1249060"/>
          </a:xfrm>
          <a:prstGeom prst="rect">
            <a:avLst/>
          </a:prstGeom>
        </p:spPr>
        <p:txBody>
          <a:bodyPr vert="horz" wrap="square" lIns="0" tIns="220980" rIns="0" bIns="0" rtlCol="0">
            <a:spAutoFit/>
          </a:bodyPr>
          <a:lstStyle/>
          <a:p>
            <a:pPr marL="12700" marR="5080">
              <a:lnSpc>
                <a:spcPts val="7950"/>
              </a:lnSpc>
              <a:spcBef>
                <a:spcPts val="1740"/>
              </a:spcBef>
            </a:pPr>
            <a:r>
              <a:rPr sz="8000" b="1" dirty="0" smtClean="0">
                <a:solidFill>
                  <a:srgbClr val="171717"/>
                </a:solidFill>
                <a:latin typeface="Tahoma"/>
                <a:cs typeface="Tahoma"/>
              </a:rPr>
              <a:t>PRINSIP PENGERTIAN</a:t>
            </a:r>
            <a:endParaRPr sz="8000" dirty="0">
              <a:latin typeface="Tahoma"/>
              <a:cs typeface="Tahom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D55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651750" y="651750"/>
            <a:ext cx="17362647" cy="9658110"/>
            <a:chOff x="651750" y="651750"/>
            <a:chExt cx="17362647" cy="9658110"/>
          </a:xfrm>
        </p:grpSpPr>
        <p:sp>
          <p:nvSpPr>
            <p:cNvPr id="4" name="object 4"/>
            <p:cNvSpPr/>
            <p:nvPr/>
          </p:nvSpPr>
          <p:spPr>
            <a:xfrm>
              <a:off x="651750" y="651750"/>
              <a:ext cx="16970375" cy="8973185"/>
            </a:xfrm>
            <a:custGeom>
              <a:avLst/>
              <a:gdLst/>
              <a:ahLst/>
              <a:cxnLst/>
              <a:rect l="l" t="t" r="r" b="b"/>
              <a:pathLst>
                <a:path w="16970375" h="8973185">
                  <a:moveTo>
                    <a:pt x="16703134" y="8972966"/>
                  </a:moveTo>
                  <a:lnTo>
                    <a:pt x="281364" y="8972966"/>
                  </a:lnTo>
                  <a:lnTo>
                    <a:pt x="277489" y="8972233"/>
                  </a:lnTo>
                  <a:lnTo>
                    <a:pt x="235139" y="8958675"/>
                  </a:lnTo>
                  <a:lnTo>
                    <a:pt x="195169" y="8940298"/>
                  </a:lnTo>
                  <a:lnTo>
                    <a:pt x="157926" y="8917450"/>
                  </a:lnTo>
                  <a:lnTo>
                    <a:pt x="123759" y="8890481"/>
                  </a:lnTo>
                  <a:lnTo>
                    <a:pt x="93017" y="8859738"/>
                  </a:lnTo>
                  <a:lnTo>
                    <a:pt x="66047" y="8825571"/>
                  </a:lnTo>
                  <a:lnTo>
                    <a:pt x="43200" y="8788328"/>
                  </a:lnTo>
                  <a:lnTo>
                    <a:pt x="24822" y="8748358"/>
                  </a:lnTo>
                  <a:lnTo>
                    <a:pt x="11264" y="8706009"/>
                  </a:lnTo>
                  <a:lnTo>
                    <a:pt x="2874" y="8661630"/>
                  </a:lnTo>
                  <a:lnTo>
                    <a:pt x="0" y="8615569"/>
                  </a:lnTo>
                  <a:lnTo>
                    <a:pt x="0" y="367929"/>
                  </a:lnTo>
                  <a:lnTo>
                    <a:pt x="2874" y="321868"/>
                  </a:lnTo>
                  <a:lnTo>
                    <a:pt x="11264" y="277489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7" y="123759"/>
                  </a:lnTo>
                  <a:lnTo>
                    <a:pt x="123759" y="93017"/>
                  </a:lnTo>
                  <a:lnTo>
                    <a:pt x="157926" y="66047"/>
                  </a:lnTo>
                  <a:lnTo>
                    <a:pt x="195169" y="43200"/>
                  </a:lnTo>
                  <a:lnTo>
                    <a:pt x="235139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9" y="0"/>
                  </a:lnTo>
                  <a:lnTo>
                    <a:pt x="16616570" y="0"/>
                  </a:lnTo>
                  <a:lnTo>
                    <a:pt x="16662630" y="2874"/>
                  </a:lnTo>
                  <a:lnTo>
                    <a:pt x="16707009" y="11264"/>
                  </a:lnTo>
                  <a:lnTo>
                    <a:pt x="16749357" y="24822"/>
                  </a:lnTo>
                  <a:lnTo>
                    <a:pt x="16789327" y="43200"/>
                  </a:lnTo>
                  <a:lnTo>
                    <a:pt x="16826570" y="66047"/>
                  </a:lnTo>
                  <a:lnTo>
                    <a:pt x="16860737" y="93017"/>
                  </a:lnTo>
                  <a:lnTo>
                    <a:pt x="16891480" y="123759"/>
                  </a:lnTo>
                  <a:lnTo>
                    <a:pt x="16918449" y="157926"/>
                  </a:lnTo>
                  <a:lnTo>
                    <a:pt x="16941296" y="195169"/>
                  </a:lnTo>
                  <a:lnTo>
                    <a:pt x="16959674" y="235139"/>
                  </a:lnTo>
                  <a:lnTo>
                    <a:pt x="16969793" y="266749"/>
                  </a:lnTo>
                  <a:lnTo>
                    <a:pt x="16969793" y="8716748"/>
                  </a:lnTo>
                  <a:lnTo>
                    <a:pt x="16941296" y="8788328"/>
                  </a:lnTo>
                  <a:lnTo>
                    <a:pt x="16918449" y="8825571"/>
                  </a:lnTo>
                  <a:lnTo>
                    <a:pt x="16891480" y="8859738"/>
                  </a:lnTo>
                  <a:lnTo>
                    <a:pt x="16860737" y="8890481"/>
                  </a:lnTo>
                  <a:lnTo>
                    <a:pt x="16826570" y="8917450"/>
                  </a:lnTo>
                  <a:lnTo>
                    <a:pt x="16789327" y="8940298"/>
                  </a:lnTo>
                  <a:lnTo>
                    <a:pt x="16749357" y="8958675"/>
                  </a:lnTo>
                  <a:lnTo>
                    <a:pt x="16707009" y="8972233"/>
                  </a:lnTo>
                  <a:lnTo>
                    <a:pt x="16703134" y="89729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56512" y="1606329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1698" y="1028562"/>
              <a:ext cx="217277" cy="21727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1567" y="1028562"/>
              <a:ext cx="217277" cy="21727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1437" y="1028562"/>
              <a:ext cx="217277" cy="21727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497983" y="2609504"/>
              <a:ext cx="6516414" cy="7700356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285906" y="548059"/>
            <a:ext cx="15387644" cy="24750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/>
            <a:r>
              <a:rPr sz="8000" b="1" dirty="0" smtClean="0">
                <a:latin typeface="Eras Bold ITC" panose="020B0907030504020204" pitchFamily="34" charset="0"/>
              </a:rPr>
              <a:t>KUNCI UTAMA </a:t>
            </a:r>
            <a:br>
              <a:rPr sz="8000" b="1" dirty="0" smtClean="0">
                <a:latin typeface="Eras Bold ITC" panose="020B0907030504020204" pitchFamily="34" charset="0"/>
              </a:rPr>
            </a:br>
            <a:r>
              <a:rPr sz="8000" b="1" dirty="0" smtClean="0">
                <a:latin typeface="Eras Bold ITC" panose="020B0907030504020204" pitchFamily="34" charset="0"/>
              </a:rPr>
              <a:t>HARTA YANG DILAPORKAN</a:t>
            </a:r>
            <a:endParaRPr sz="8000" dirty="0">
              <a:latin typeface="Eras Bold ITC" panose="020B0907030504020204" pitchFamily="34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481931" y="7378920"/>
            <a:ext cx="485076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85" dirty="0">
                <a:solidFill>
                  <a:srgbClr val="FFFFFF"/>
                </a:solidFill>
                <a:latin typeface="Tahoma"/>
                <a:cs typeface="Tahoma"/>
              </a:rPr>
              <a:t>G</a:t>
            </a:r>
            <a:r>
              <a:rPr sz="3000" spc="-60" dirty="0">
                <a:solidFill>
                  <a:srgbClr val="FFFFFF"/>
                </a:solidFill>
                <a:latin typeface="Tahoma"/>
                <a:cs typeface="Tahoma"/>
              </a:rPr>
              <a:t>u</a:t>
            </a:r>
            <a:r>
              <a:rPr sz="3000" spc="3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3000" spc="125" dirty="0">
                <a:solidFill>
                  <a:srgbClr val="FFFFFF"/>
                </a:solidFill>
                <a:latin typeface="Tahoma"/>
                <a:cs typeface="Tahoma"/>
              </a:rPr>
              <a:t>ss</a:t>
            </a:r>
            <a:r>
              <a:rPr sz="3000" spc="-3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10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3000" spc="-50" dirty="0">
                <a:solidFill>
                  <a:srgbClr val="FFFFFF"/>
                </a:solidFill>
                <a:latin typeface="Tahoma"/>
                <a:cs typeface="Tahoma"/>
              </a:rPr>
              <a:t>h</a:t>
            </a:r>
            <a:r>
              <a:rPr sz="3000" spc="-2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3000" spc="10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3000" spc="-3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20" dirty="0">
                <a:solidFill>
                  <a:srgbClr val="FFFFFF"/>
                </a:solidFill>
                <a:latin typeface="Tahoma"/>
                <a:cs typeface="Tahoma"/>
              </a:rPr>
              <a:t>z</a:t>
            </a:r>
            <a:r>
              <a:rPr sz="3000" spc="35" dirty="0">
                <a:solidFill>
                  <a:srgbClr val="FFFFFF"/>
                </a:solidFill>
                <a:latin typeface="Tahoma"/>
                <a:cs typeface="Tahoma"/>
              </a:rPr>
              <a:t>oo</a:t>
            </a:r>
            <a:r>
              <a:rPr sz="3000" spc="-45" dirty="0">
                <a:solidFill>
                  <a:srgbClr val="FFFFFF"/>
                </a:solidFill>
                <a:latin typeface="Tahoma"/>
                <a:cs typeface="Tahoma"/>
              </a:rPr>
              <a:t>m</a:t>
            </a:r>
            <a:r>
              <a:rPr sz="3000" spc="3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3000" spc="-20" dirty="0">
                <a:solidFill>
                  <a:srgbClr val="FFFFFF"/>
                </a:solidFill>
                <a:latin typeface="Tahoma"/>
                <a:cs typeface="Tahoma"/>
              </a:rPr>
              <a:t>d</a:t>
            </a:r>
            <a:r>
              <a:rPr sz="3000" spc="-3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3000" spc="-50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3000" spc="-3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Tahoma"/>
                <a:cs typeface="Tahoma"/>
              </a:rPr>
              <a:t>p</a:t>
            </a:r>
            <a:r>
              <a:rPr sz="3000" spc="65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3000" spc="190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r>
              <a:rPr sz="3000" spc="10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3000" spc="-60" dirty="0">
                <a:solidFill>
                  <a:srgbClr val="FFFFFF"/>
                </a:solidFill>
                <a:latin typeface="Tahoma"/>
                <a:cs typeface="Tahoma"/>
              </a:rPr>
              <a:t>u</a:t>
            </a:r>
            <a:r>
              <a:rPr sz="3000" spc="30" dirty="0">
                <a:solidFill>
                  <a:srgbClr val="FFFFFF"/>
                </a:solidFill>
                <a:latin typeface="Tahoma"/>
                <a:cs typeface="Tahoma"/>
              </a:rPr>
              <a:t>re</a:t>
            </a:r>
            <a:endParaRPr sz="3000">
              <a:latin typeface="Tahoma"/>
              <a:cs typeface="Tahoma"/>
            </a:endParaRPr>
          </a:p>
        </p:txBody>
      </p:sp>
      <p:graphicFrame>
        <p:nvGraphicFramePr>
          <p:cNvPr id="13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3615099"/>
              </p:ext>
            </p:extLst>
          </p:nvPr>
        </p:nvGraphicFramePr>
        <p:xfrm>
          <a:off x="967190" y="5973957"/>
          <a:ext cx="10561274" cy="3775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4" name="Title 1"/>
          <p:cNvSpPr txBox="1">
            <a:spLocks/>
          </p:cNvSpPr>
          <p:nvPr/>
        </p:nvSpPr>
        <p:spPr>
          <a:xfrm>
            <a:off x="926834" y="3242244"/>
            <a:ext cx="10326546" cy="3300206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 spcFirstLastPara="1" vert="horz" wrap="square" lIns="51427" tIns="51427" rIns="51427" bIns="51427" rtlCol="0" anchor="t" anchorCtr="0">
            <a:noAutofit/>
          </a:bodyPr>
          <a:lstStyle>
            <a:lvl1pPr lvl="0" algn="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 marL="0" lvl="1" algn="l" defTabSz="800080">
              <a:spcBef>
                <a:spcPct val="0"/>
              </a:spcBef>
              <a:spcAft>
                <a:spcPct val="15000"/>
              </a:spcAft>
              <a:defRPr/>
            </a:pPr>
            <a:r>
              <a:rPr lang="en-US" sz="4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  <a:sym typeface="Arial"/>
              </a:rPr>
              <a:t>HARTA YANG BISA DIKLAIM SEBAGAI MILIK PENYELENGGARA NEGARA, PASANGAN DAN ANAK DALAM TANGGUNGAN (DAPAT DIPERJUAL BELIKAN SEWAKTU - WAKTU) ATAS NAMA SIAPAPUN </a:t>
            </a:r>
          </a:p>
        </p:txBody>
      </p:sp>
    </p:spTree>
    <p:extLst>
      <p:ext uri="{BB962C8B-B14F-4D97-AF65-F5344CB8AC3E}">
        <p14:creationId xmlns:p14="http://schemas.microsoft.com/office/powerpoint/2010/main" val="164086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5B6EE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612372" y="651751"/>
            <a:ext cx="17318114" cy="9635566"/>
            <a:chOff x="612372" y="651751"/>
            <a:chExt cx="17318114" cy="9635566"/>
          </a:xfrm>
        </p:grpSpPr>
        <p:sp>
          <p:nvSpPr>
            <p:cNvPr id="4" name="object 4"/>
            <p:cNvSpPr/>
            <p:nvPr/>
          </p:nvSpPr>
          <p:spPr>
            <a:xfrm>
              <a:off x="612372" y="651751"/>
              <a:ext cx="15506065" cy="8973185"/>
            </a:xfrm>
            <a:custGeom>
              <a:avLst/>
              <a:gdLst/>
              <a:ahLst/>
              <a:cxnLst/>
              <a:rect l="l" t="t" r="r" b="b"/>
              <a:pathLst>
                <a:path w="15506065" h="8973185">
                  <a:moveTo>
                    <a:pt x="15229642" y="8972966"/>
                  </a:moveTo>
                  <a:lnTo>
                    <a:pt x="281365" y="8972966"/>
                  </a:lnTo>
                  <a:lnTo>
                    <a:pt x="277489" y="8972233"/>
                  </a:lnTo>
                  <a:lnTo>
                    <a:pt x="235140" y="8958675"/>
                  </a:lnTo>
                  <a:lnTo>
                    <a:pt x="195169" y="8940298"/>
                  </a:lnTo>
                  <a:lnTo>
                    <a:pt x="157926" y="8917450"/>
                  </a:lnTo>
                  <a:lnTo>
                    <a:pt x="123759" y="8890481"/>
                  </a:lnTo>
                  <a:lnTo>
                    <a:pt x="93017" y="8859738"/>
                  </a:lnTo>
                  <a:lnTo>
                    <a:pt x="66047" y="8825571"/>
                  </a:lnTo>
                  <a:lnTo>
                    <a:pt x="43200" y="8788328"/>
                  </a:lnTo>
                  <a:lnTo>
                    <a:pt x="24822" y="8748358"/>
                  </a:lnTo>
                  <a:lnTo>
                    <a:pt x="11264" y="8706008"/>
                  </a:lnTo>
                  <a:lnTo>
                    <a:pt x="2874" y="8661629"/>
                  </a:lnTo>
                  <a:lnTo>
                    <a:pt x="0" y="8615569"/>
                  </a:lnTo>
                  <a:lnTo>
                    <a:pt x="0" y="367928"/>
                  </a:lnTo>
                  <a:lnTo>
                    <a:pt x="2874" y="321868"/>
                  </a:lnTo>
                  <a:lnTo>
                    <a:pt x="11264" y="277488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7" y="123759"/>
                  </a:lnTo>
                  <a:lnTo>
                    <a:pt x="123759" y="93016"/>
                  </a:lnTo>
                  <a:lnTo>
                    <a:pt x="157926" y="66047"/>
                  </a:lnTo>
                  <a:lnTo>
                    <a:pt x="195169" y="43199"/>
                  </a:lnTo>
                  <a:lnTo>
                    <a:pt x="235140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5" y="0"/>
                  </a:lnTo>
                  <a:lnTo>
                    <a:pt x="15143081" y="0"/>
                  </a:lnTo>
                  <a:lnTo>
                    <a:pt x="15189138" y="2874"/>
                  </a:lnTo>
                  <a:lnTo>
                    <a:pt x="15233518" y="11264"/>
                  </a:lnTo>
                  <a:lnTo>
                    <a:pt x="15275867" y="24822"/>
                  </a:lnTo>
                  <a:lnTo>
                    <a:pt x="15315837" y="43199"/>
                  </a:lnTo>
                  <a:lnTo>
                    <a:pt x="15353080" y="66047"/>
                  </a:lnTo>
                  <a:lnTo>
                    <a:pt x="15387247" y="93016"/>
                  </a:lnTo>
                  <a:lnTo>
                    <a:pt x="15417990" y="123759"/>
                  </a:lnTo>
                  <a:lnTo>
                    <a:pt x="15444959" y="157926"/>
                  </a:lnTo>
                  <a:lnTo>
                    <a:pt x="15467807" y="195169"/>
                  </a:lnTo>
                  <a:lnTo>
                    <a:pt x="15486184" y="235139"/>
                  </a:lnTo>
                  <a:lnTo>
                    <a:pt x="15499742" y="277488"/>
                  </a:lnTo>
                  <a:lnTo>
                    <a:pt x="15505586" y="308394"/>
                  </a:lnTo>
                  <a:lnTo>
                    <a:pt x="15505586" y="8675103"/>
                  </a:lnTo>
                  <a:lnTo>
                    <a:pt x="15486184" y="8748358"/>
                  </a:lnTo>
                  <a:lnTo>
                    <a:pt x="15467807" y="8788328"/>
                  </a:lnTo>
                  <a:lnTo>
                    <a:pt x="15444959" y="8825571"/>
                  </a:lnTo>
                  <a:lnTo>
                    <a:pt x="15417990" y="8859738"/>
                  </a:lnTo>
                  <a:lnTo>
                    <a:pt x="15387247" y="8890481"/>
                  </a:lnTo>
                  <a:lnTo>
                    <a:pt x="15353080" y="8917450"/>
                  </a:lnTo>
                  <a:lnTo>
                    <a:pt x="15315837" y="8940298"/>
                  </a:lnTo>
                  <a:lnTo>
                    <a:pt x="15275867" y="8958675"/>
                  </a:lnTo>
                  <a:lnTo>
                    <a:pt x="15233518" y="8972233"/>
                  </a:lnTo>
                  <a:lnTo>
                    <a:pt x="15229642" y="89729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5432608" y="1728550"/>
              <a:ext cx="1733550" cy="2315845"/>
            </a:xfrm>
            <a:custGeom>
              <a:avLst/>
              <a:gdLst/>
              <a:ahLst/>
              <a:cxnLst/>
              <a:rect l="l" t="t" r="r" b="b"/>
              <a:pathLst>
                <a:path w="1733550" h="2315845">
                  <a:moveTo>
                    <a:pt x="1563861" y="2315420"/>
                  </a:moveTo>
                  <a:lnTo>
                    <a:pt x="400" y="2289470"/>
                  </a:lnTo>
                  <a:lnTo>
                    <a:pt x="0" y="2263721"/>
                  </a:lnTo>
                  <a:lnTo>
                    <a:pt x="436" y="2232250"/>
                  </a:lnTo>
                  <a:lnTo>
                    <a:pt x="5874" y="2154342"/>
                  </a:lnTo>
                  <a:lnTo>
                    <a:pt x="11901" y="2109004"/>
                  </a:lnTo>
                  <a:lnTo>
                    <a:pt x="20818" y="2060143"/>
                  </a:lnTo>
                  <a:lnTo>
                    <a:pt x="33139" y="2008309"/>
                  </a:lnTo>
                  <a:lnTo>
                    <a:pt x="49375" y="1954051"/>
                  </a:lnTo>
                  <a:lnTo>
                    <a:pt x="70041" y="1897919"/>
                  </a:lnTo>
                  <a:lnTo>
                    <a:pt x="95650" y="1840463"/>
                  </a:lnTo>
                  <a:lnTo>
                    <a:pt x="126714" y="1782232"/>
                  </a:lnTo>
                  <a:lnTo>
                    <a:pt x="163747" y="1723775"/>
                  </a:lnTo>
                  <a:lnTo>
                    <a:pt x="201428" y="1673012"/>
                  </a:lnTo>
                  <a:lnTo>
                    <a:pt x="240113" y="1627600"/>
                  </a:lnTo>
                  <a:lnTo>
                    <a:pt x="279101" y="1587298"/>
                  </a:lnTo>
                  <a:lnTo>
                    <a:pt x="317694" y="1551861"/>
                  </a:lnTo>
                  <a:lnTo>
                    <a:pt x="355194" y="1521046"/>
                  </a:lnTo>
                  <a:lnTo>
                    <a:pt x="390901" y="1494610"/>
                  </a:lnTo>
                  <a:lnTo>
                    <a:pt x="424116" y="1472310"/>
                  </a:lnTo>
                  <a:lnTo>
                    <a:pt x="454141" y="1453902"/>
                  </a:lnTo>
                  <a:lnTo>
                    <a:pt x="423284" y="1397647"/>
                  </a:lnTo>
                  <a:lnTo>
                    <a:pt x="394490" y="1341551"/>
                  </a:lnTo>
                  <a:lnTo>
                    <a:pt x="367746" y="1285686"/>
                  </a:lnTo>
                  <a:lnTo>
                    <a:pt x="343040" y="1230123"/>
                  </a:lnTo>
                  <a:lnTo>
                    <a:pt x="320359" y="1174935"/>
                  </a:lnTo>
                  <a:lnTo>
                    <a:pt x="299693" y="1120194"/>
                  </a:lnTo>
                  <a:lnTo>
                    <a:pt x="281028" y="1065972"/>
                  </a:lnTo>
                  <a:lnTo>
                    <a:pt x="264352" y="1012341"/>
                  </a:lnTo>
                  <a:lnTo>
                    <a:pt x="249654" y="959373"/>
                  </a:lnTo>
                  <a:lnTo>
                    <a:pt x="236922" y="907140"/>
                  </a:lnTo>
                  <a:lnTo>
                    <a:pt x="226142" y="855715"/>
                  </a:lnTo>
                  <a:lnTo>
                    <a:pt x="217304" y="805169"/>
                  </a:lnTo>
                  <a:lnTo>
                    <a:pt x="210395" y="755575"/>
                  </a:lnTo>
                  <a:lnTo>
                    <a:pt x="205402" y="707004"/>
                  </a:lnTo>
                  <a:lnTo>
                    <a:pt x="202315" y="659528"/>
                  </a:lnTo>
                  <a:lnTo>
                    <a:pt x="201120" y="613221"/>
                  </a:lnTo>
                  <a:lnTo>
                    <a:pt x="201806" y="568153"/>
                  </a:lnTo>
                  <a:lnTo>
                    <a:pt x="204361" y="524397"/>
                  </a:lnTo>
                  <a:lnTo>
                    <a:pt x="208771" y="482025"/>
                  </a:lnTo>
                  <a:lnTo>
                    <a:pt x="215027" y="441110"/>
                  </a:lnTo>
                  <a:lnTo>
                    <a:pt x="223114" y="401722"/>
                  </a:lnTo>
                  <a:lnTo>
                    <a:pt x="233022" y="363934"/>
                  </a:lnTo>
                  <a:lnTo>
                    <a:pt x="258249" y="293448"/>
                  </a:lnTo>
                  <a:lnTo>
                    <a:pt x="290612" y="230228"/>
                  </a:lnTo>
                  <a:lnTo>
                    <a:pt x="330014" y="174850"/>
                  </a:lnTo>
                  <a:lnTo>
                    <a:pt x="376357" y="127892"/>
                  </a:lnTo>
                  <a:lnTo>
                    <a:pt x="429823" y="89399"/>
                  </a:lnTo>
                  <a:lnTo>
                    <a:pt x="485965" y="59848"/>
                  </a:lnTo>
                  <a:lnTo>
                    <a:pt x="541744" y="38015"/>
                  </a:lnTo>
                  <a:lnTo>
                    <a:pt x="594122" y="22672"/>
                  </a:lnTo>
                  <a:lnTo>
                    <a:pt x="640059" y="12595"/>
                  </a:lnTo>
                  <a:lnTo>
                    <a:pt x="700457" y="3335"/>
                  </a:lnTo>
                  <a:lnTo>
                    <a:pt x="762308" y="0"/>
                  </a:lnTo>
                  <a:lnTo>
                    <a:pt x="822382" y="2403"/>
                  </a:lnTo>
                  <a:lnTo>
                    <a:pt x="880518" y="9928"/>
                  </a:lnTo>
                  <a:lnTo>
                    <a:pt x="936555" y="21956"/>
                  </a:lnTo>
                  <a:lnTo>
                    <a:pt x="990331" y="37870"/>
                  </a:lnTo>
                  <a:lnTo>
                    <a:pt x="1041685" y="57051"/>
                  </a:lnTo>
                  <a:lnTo>
                    <a:pt x="1090454" y="78881"/>
                  </a:lnTo>
                  <a:lnTo>
                    <a:pt x="1136479" y="102742"/>
                  </a:lnTo>
                  <a:lnTo>
                    <a:pt x="1179597" y="128017"/>
                  </a:lnTo>
                  <a:lnTo>
                    <a:pt x="1219646" y="154087"/>
                  </a:lnTo>
                  <a:lnTo>
                    <a:pt x="1256466" y="180335"/>
                  </a:lnTo>
                  <a:lnTo>
                    <a:pt x="1289894" y="206142"/>
                  </a:lnTo>
                  <a:lnTo>
                    <a:pt x="1319770" y="230891"/>
                  </a:lnTo>
                  <a:lnTo>
                    <a:pt x="1368216" y="274741"/>
                  </a:lnTo>
                  <a:lnTo>
                    <a:pt x="1400514" y="306942"/>
                  </a:lnTo>
                  <a:lnTo>
                    <a:pt x="1612879" y="306942"/>
                  </a:lnTo>
                  <a:lnTo>
                    <a:pt x="1665844" y="351965"/>
                  </a:lnTo>
                  <a:lnTo>
                    <a:pt x="1700551" y="413042"/>
                  </a:lnTo>
                  <a:lnTo>
                    <a:pt x="1713178" y="449502"/>
                  </a:lnTo>
                  <a:lnTo>
                    <a:pt x="1722701" y="489337"/>
                  </a:lnTo>
                  <a:lnTo>
                    <a:pt x="1729152" y="532119"/>
                  </a:lnTo>
                  <a:lnTo>
                    <a:pt x="1732567" y="577418"/>
                  </a:lnTo>
                  <a:lnTo>
                    <a:pt x="1732979" y="624806"/>
                  </a:lnTo>
                  <a:lnTo>
                    <a:pt x="1730421" y="673853"/>
                  </a:lnTo>
                  <a:lnTo>
                    <a:pt x="1724929" y="724130"/>
                  </a:lnTo>
                  <a:lnTo>
                    <a:pt x="1716536" y="775208"/>
                  </a:lnTo>
                  <a:lnTo>
                    <a:pt x="1705276" y="826659"/>
                  </a:lnTo>
                  <a:lnTo>
                    <a:pt x="1691184" y="878053"/>
                  </a:lnTo>
                  <a:lnTo>
                    <a:pt x="1674292" y="928961"/>
                  </a:lnTo>
                  <a:lnTo>
                    <a:pt x="1654636" y="978955"/>
                  </a:lnTo>
                  <a:lnTo>
                    <a:pt x="1632248" y="1027604"/>
                  </a:lnTo>
                  <a:lnTo>
                    <a:pt x="1607164" y="1074481"/>
                  </a:lnTo>
                  <a:lnTo>
                    <a:pt x="1579418" y="1119156"/>
                  </a:lnTo>
                  <a:lnTo>
                    <a:pt x="1540669" y="1170954"/>
                  </a:lnTo>
                  <a:lnTo>
                    <a:pt x="1499290" y="1217544"/>
                  </a:lnTo>
                  <a:lnTo>
                    <a:pt x="1455904" y="1259197"/>
                  </a:lnTo>
                  <a:lnTo>
                    <a:pt x="1411135" y="1296186"/>
                  </a:lnTo>
                  <a:lnTo>
                    <a:pt x="1365606" y="1328784"/>
                  </a:lnTo>
                  <a:lnTo>
                    <a:pt x="1319941" y="1357262"/>
                  </a:lnTo>
                  <a:lnTo>
                    <a:pt x="1274763" y="1381893"/>
                  </a:lnTo>
                  <a:lnTo>
                    <a:pt x="1230697" y="1402949"/>
                  </a:lnTo>
                  <a:lnTo>
                    <a:pt x="1188365" y="1420703"/>
                  </a:lnTo>
                  <a:lnTo>
                    <a:pt x="1148392" y="1435427"/>
                  </a:lnTo>
                  <a:lnTo>
                    <a:pt x="1111402" y="1447394"/>
                  </a:lnTo>
                  <a:lnTo>
                    <a:pt x="1048861" y="1464144"/>
                  </a:lnTo>
                  <a:lnTo>
                    <a:pt x="1024558" y="1469472"/>
                  </a:lnTo>
                  <a:lnTo>
                    <a:pt x="1037117" y="1475351"/>
                  </a:lnTo>
                  <a:lnTo>
                    <a:pt x="1081599" y="1495421"/>
                  </a:lnTo>
                  <a:lnTo>
                    <a:pt x="1146419" y="1534345"/>
                  </a:lnTo>
                  <a:lnTo>
                    <a:pt x="1183703" y="1559489"/>
                  </a:lnTo>
                  <a:lnTo>
                    <a:pt x="1222571" y="1588454"/>
                  </a:lnTo>
                  <a:lnTo>
                    <a:pt x="1262447" y="1621600"/>
                  </a:lnTo>
                  <a:lnTo>
                    <a:pt x="1302756" y="1659286"/>
                  </a:lnTo>
                  <a:lnTo>
                    <a:pt x="1342920" y="1701874"/>
                  </a:lnTo>
                  <a:lnTo>
                    <a:pt x="1382365" y="1749724"/>
                  </a:lnTo>
                  <a:lnTo>
                    <a:pt x="1423023" y="1808379"/>
                  </a:lnTo>
                  <a:lnTo>
                    <a:pt x="1457208" y="1867133"/>
                  </a:lnTo>
                  <a:lnTo>
                    <a:pt x="1485469" y="1925328"/>
                  </a:lnTo>
                  <a:lnTo>
                    <a:pt x="1508356" y="1982307"/>
                  </a:lnTo>
                  <a:lnTo>
                    <a:pt x="1526417" y="2037412"/>
                  </a:lnTo>
                  <a:lnTo>
                    <a:pt x="1540201" y="2089985"/>
                  </a:lnTo>
                  <a:lnTo>
                    <a:pt x="1550259" y="2139368"/>
                  </a:lnTo>
                  <a:lnTo>
                    <a:pt x="1557139" y="2184904"/>
                  </a:lnTo>
                  <a:lnTo>
                    <a:pt x="1561390" y="2225935"/>
                  </a:lnTo>
                  <a:lnTo>
                    <a:pt x="1564151" y="2289470"/>
                  </a:lnTo>
                  <a:lnTo>
                    <a:pt x="1564130" y="2296780"/>
                  </a:lnTo>
                  <a:lnTo>
                    <a:pt x="1563861" y="2315420"/>
                  </a:lnTo>
                  <a:close/>
                </a:path>
                <a:path w="1733550" h="2315845">
                  <a:moveTo>
                    <a:pt x="1612879" y="306942"/>
                  </a:moveTo>
                  <a:lnTo>
                    <a:pt x="1400514" y="306942"/>
                  </a:lnTo>
                  <a:lnTo>
                    <a:pt x="1463239" y="291019"/>
                  </a:lnTo>
                  <a:lnTo>
                    <a:pt x="1515261" y="285435"/>
                  </a:lnTo>
                  <a:lnTo>
                    <a:pt x="1557700" y="288072"/>
                  </a:lnTo>
                  <a:lnTo>
                    <a:pt x="1591677" y="296811"/>
                  </a:lnTo>
                  <a:lnTo>
                    <a:pt x="1612879" y="306942"/>
                  </a:lnTo>
                  <a:close/>
                </a:path>
                <a:path w="1733550" h="2315845">
                  <a:moveTo>
                    <a:pt x="1149012" y="1534345"/>
                  </a:moveTo>
                  <a:lnTo>
                    <a:pt x="1081599" y="1495421"/>
                  </a:lnTo>
                  <a:lnTo>
                    <a:pt x="1097237" y="1503692"/>
                  </a:lnTo>
                  <a:lnTo>
                    <a:pt x="1113361" y="1512937"/>
                  </a:lnTo>
                  <a:lnTo>
                    <a:pt x="1149012" y="1534345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406818" y="3805237"/>
              <a:ext cx="3521075" cy="6482080"/>
            </a:xfrm>
            <a:custGeom>
              <a:avLst/>
              <a:gdLst/>
              <a:ahLst/>
              <a:cxnLst/>
              <a:rect l="l" t="t" r="r" b="b"/>
              <a:pathLst>
                <a:path w="3521075" h="6482080">
                  <a:moveTo>
                    <a:pt x="318354" y="2049997"/>
                  </a:moveTo>
                  <a:lnTo>
                    <a:pt x="288187" y="1981402"/>
                  </a:lnTo>
                  <a:lnTo>
                    <a:pt x="272389" y="1943978"/>
                  </a:lnTo>
                  <a:lnTo>
                    <a:pt x="256232" y="1904521"/>
                  </a:lnTo>
                  <a:lnTo>
                    <a:pt x="239802" y="1863066"/>
                  </a:lnTo>
                  <a:lnTo>
                    <a:pt x="223188" y="1819650"/>
                  </a:lnTo>
                  <a:lnTo>
                    <a:pt x="206477" y="1774311"/>
                  </a:lnTo>
                  <a:lnTo>
                    <a:pt x="189757" y="1727084"/>
                  </a:lnTo>
                  <a:lnTo>
                    <a:pt x="173116" y="1678008"/>
                  </a:lnTo>
                  <a:lnTo>
                    <a:pt x="156640" y="1627119"/>
                  </a:lnTo>
                  <a:lnTo>
                    <a:pt x="140418" y="1574454"/>
                  </a:lnTo>
                  <a:lnTo>
                    <a:pt x="124537" y="1520049"/>
                  </a:lnTo>
                  <a:lnTo>
                    <a:pt x="109085" y="1463943"/>
                  </a:lnTo>
                  <a:lnTo>
                    <a:pt x="94149" y="1406171"/>
                  </a:lnTo>
                  <a:lnTo>
                    <a:pt x="79816" y="1346770"/>
                  </a:lnTo>
                  <a:lnTo>
                    <a:pt x="63360" y="1276403"/>
                  </a:lnTo>
                  <a:lnTo>
                    <a:pt x="48350" y="1211377"/>
                  </a:lnTo>
                  <a:lnTo>
                    <a:pt x="34989" y="1151271"/>
                  </a:lnTo>
                  <a:lnTo>
                    <a:pt x="23480" y="1095664"/>
                  </a:lnTo>
                  <a:lnTo>
                    <a:pt x="14024" y="1044136"/>
                  </a:lnTo>
                  <a:lnTo>
                    <a:pt x="6824" y="996267"/>
                  </a:lnTo>
                  <a:lnTo>
                    <a:pt x="2082" y="951637"/>
                  </a:lnTo>
                  <a:lnTo>
                    <a:pt x="0" y="909825"/>
                  </a:lnTo>
                  <a:lnTo>
                    <a:pt x="780" y="870411"/>
                  </a:lnTo>
                  <a:lnTo>
                    <a:pt x="13520" y="789001"/>
                  </a:lnTo>
                  <a:lnTo>
                    <a:pt x="26939" y="746396"/>
                  </a:lnTo>
                  <a:lnTo>
                    <a:pt x="44634" y="705146"/>
                  </a:lnTo>
                  <a:lnTo>
                    <a:pt x="66355" y="665238"/>
                  </a:lnTo>
                  <a:lnTo>
                    <a:pt x="91854" y="626658"/>
                  </a:lnTo>
                  <a:lnTo>
                    <a:pt x="120883" y="589395"/>
                  </a:lnTo>
                  <a:lnTo>
                    <a:pt x="153192" y="553436"/>
                  </a:lnTo>
                  <a:lnTo>
                    <a:pt x="188534" y="518767"/>
                  </a:lnTo>
                  <a:lnTo>
                    <a:pt x="226659" y="485376"/>
                  </a:lnTo>
                  <a:lnTo>
                    <a:pt x="267319" y="453250"/>
                  </a:lnTo>
                  <a:lnTo>
                    <a:pt x="310265" y="422377"/>
                  </a:lnTo>
                  <a:lnTo>
                    <a:pt x="355249" y="392744"/>
                  </a:lnTo>
                  <a:lnTo>
                    <a:pt x="402022" y="364337"/>
                  </a:lnTo>
                  <a:lnTo>
                    <a:pt x="450335" y="337145"/>
                  </a:lnTo>
                  <a:lnTo>
                    <a:pt x="499940" y="311154"/>
                  </a:lnTo>
                  <a:lnTo>
                    <a:pt x="550587" y="286351"/>
                  </a:lnTo>
                  <a:lnTo>
                    <a:pt x="602030" y="262724"/>
                  </a:lnTo>
                  <a:lnTo>
                    <a:pt x="654018" y="240261"/>
                  </a:lnTo>
                  <a:lnTo>
                    <a:pt x="706303" y="218948"/>
                  </a:lnTo>
                  <a:lnTo>
                    <a:pt x="758636" y="198772"/>
                  </a:lnTo>
                  <a:lnTo>
                    <a:pt x="810770" y="179721"/>
                  </a:lnTo>
                  <a:lnTo>
                    <a:pt x="862454" y="161782"/>
                  </a:lnTo>
                  <a:lnTo>
                    <a:pt x="913441" y="144942"/>
                  </a:lnTo>
                  <a:lnTo>
                    <a:pt x="963482" y="129189"/>
                  </a:lnTo>
                  <a:lnTo>
                    <a:pt x="1012329" y="114509"/>
                  </a:lnTo>
                  <a:lnTo>
                    <a:pt x="1059732" y="100890"/>
                  </a:lnTo>
                  <a:lnTo>
                    <a:pt x="1105443" y="88320"/>
                  </a:lnTo>
                  <a:lnTo>
                    <a:pt x="1149305" y="76762"/>
                  </a:lnTo>
                  <a:lnTo>
                    <a:pt x="1190794" y="66272"/>
                  </a:lnTo>
                  <a:lnTo>
                    <a:pt x="1229937" y="56769"/>
                  </a:lnTo>
                  <a:lnTo>
                    <a:pt x="1299916" y="40742"/>
                  </a:lnTo>
                  <a:lnTo>
                    <a:pt x="1357158" y="28602"/>
                  </a:lnTo>
                  <a:lnTo>
                    <a:pt x="1399677" y="20245"/>
                  </a:lnTo>
                  <a:lnTo>
                    <a:pt x="1529866" y="11149"/>
                  </a:lnTo>
                  <a:lnTo>
                    <a:pt x="1739329" y="5188"/>
                  </a:lnTo>
                  <a:lnTo>
                    <a:pt x="1775754" y="4784"/>
                  </a:lnTo>
                  <a:lnTo>
                    <a:pt x="1811832" y="3892"/>
                  </a:lnTo>
                  <a:lnTo>
                    <a:pt x="1910093" y="2189"/>
                  </a:lnTo>
                  <a:lnTo>
                    <a:pt x="1962435" y="405"/>
                  </a:lnTo>
                  <a:lnTo>
                    <a:pt x="1988120" y="0"/>
                  </a:lnTo>
                  <a:lnTo>
                    <a:pt x="2037082" y="10374"/>
                  </a:lnTo>
                  <a:lnTo>
                    <a:pt x="2096512" y="24241"/>
                  </a:lnTo>
                  <a:lnTo>
                    <a:pt x="2165026" y="41993"/>
                  </a:lnTo>
                  <a:lnTo>
                    <a:pt x="2202258" y="52448"/>
                  </a:lnTo>
                  <a:lnTo>
                    <a:pt x="2241243" y="64021"/>
                  </a:lnTo>
                  <a:lnTo>
                    <a:pt x="2281877" y="76785"/>
                  </a:lnTo>
                  <a:lnTo>
                    <a:pt x="2323780" y="90718"/>
                  </a:lnTo>
                  <a:lnTo>
                    <a:pt x="2366986" y="105939"/>
                  </a:lnTo>
                  <a:lnTo>
                    <a:pt x="2411254" y="122473"/>
                  </a:lnTo>
                  <a:lnTo>
                    <a:pt x="2456410" y="140371"/>
                  </a:lnTo>
                  <a:lnTo>
                    <a:pt x="2502283" y="159680"/>
                  </a:lnTo>
                  <a:lnTo>
                    <a:pt x="2548699" y="180449"/>
                  </a:lnTo>
                  <a:lnTo>
                    <a:pt x="2595485" y="202729"/>
                  </a:lnTo>
                  <a:lnTo>
                    <a:pt x="2642468" y="226566"/>
                  </a:lnTo>
                  <a:lnTo>
                    <a:pt x="2689476" y="252011"/>
                  </a:lnTo>
                  <a:lnTo>
                    <a:pt x="2736336" y="279113"/>
                  </a:lnTo>
                  <a:lnTo>
                    <a:pt x="2782875" y="307920"/>
                  </a:lnTo>
                  <a:lnTo>
                    <a:pt x="2828921" y="338481"/>
                  </a:lnTo>
                  <a:lnTo>
                    <a:pt x="2874300" y="370845"/>
                  </a:lnTo>
                  <a:lnTo>
                    <a:pt x="2918839" y="405061"/>
                  </a:lnTo>
                  <a:lnTo>
                    <a:pt x="2962366" y="441178"/>
                  </a:lnTo>
                  <a:lnTo>
                    <a:pt x="3004709" y="479246"/>
                  </a:lnTo>
                  <a:lnTo>
                    <a:pt x="3045693" y="519312"/>
                  </a:lnTo>
                  <a:lnTo>
                    <a:pt x="3085147" y="561426"/>
                  </a:lnTo>
                  <a:lnTo>
                    <a:pt x="3122897" y="605637"/>
                  </a:lnTo>
                  <a:lnTo>
                    <a:pt x="3158771" y="651994"/>
                  </a:lnTo>
                  <a:lnTo>
                    <a:pt x="3192597" y="700546"/>
                  </a:lnTo>
                  <a:lnTo>
                    <a:pt x="3224200" y="751341"/>
                  </a:lnTo>
                  <a:lnTo>
                    <a:pt x="3253409" y="804428"/>
                  </a:lnTo>
                  <a:lnTo>
                    <a:pt x="3278063" y="855128"/>
                  </a:lnTo>
                  <a:lnTo>
                    <a:pt x="3300948" y="907847"/>
                  </a:lnTo>
                  <a:lnTo>
                    <a:pt x="3322122" y="961985"/>
                  </a:lnTo>
                  <a:lnTo>
                    <a:pt x="3341639" y="1016941"/>
                  </a:lnTo>
                  <a:lnTo>
                    <a:pt x="3359559" y="1072111"/>
                  </a:lnTo>
                  <a:lnTo>
                    <a:pt x="3375935" y="1126896"/>
                  </a:lnTo>
                  <a:lnTo>
                    <a:pt x="3390827" y="1180694"/>
                  </a:lnTo>
                  <a:lnTo>
                    <a:pt x="3404290" y="1232902"/>
                  </a:lnTo>
                  <a:lnTo>
                    <a:pt x="3416381" y="1282921"/>
                  </a:lnTo>
                  <a:lnTo>
                    <a:pt x="3427156" y="1330148"/>
                  </a:lnTo>
                  <a:lnTo>
                    <a:pt x="3436674" y="1373982"/>
                  </a:lnTo>
                  <a:lnTo>
                    <a:pt x="3444989" y="1413821"/>
                  </a:lnTo>
                  <a:lnTo>
                    <a:pt x="3458240" y="1479111"/>
                  </a:lnTo>
                  <a:lnTo>
                    <a:pt x="3469244" y="1541260"/>
                  </a:lnTo>
                  <a:lnTo>
                    <a:pt x="3478967" y="1602003"/>
                  </a:lnTo>
                  <a:lnTo>
                    <a:pt x="3487477" y="1661282"/>
                  </a:lnTo>
                  <a:lnTo>
                    <a:pt x="3494842" y="1719040"/>
                  </a:lnTo>
                  <a:lnTo>
                    <a:pt x="3501129" y="1775220"/>
                  </a:lnTo>
                  <a:lnTo>
                    <a:pt x="3506407" y="1829767"/>
                  </a:lnTo>
                  <a:lnTo>
                    <a:pt x="3510744" y="1882623"/>
                  </a:lnTo>
                  <a:lnTo>
                    <a:pt x="3513998" y="1930630"/>
                  </a:lnTo>
                  <a:lnTo>
                    <a:pt x="696904" y="1930630"/>
                  </a:lnTo>
                  <a:lnTo>
                    <a:pt x="318354" y="2049997"/>
                  </a:lnTo>
                  <a:close/>
                </a:path>
                <a:path w="3521075" h="6482080">
                  <a:moveTo>
                    <a:pt x="1811810" y="3892"/>
                  </a:moveTo>
                  <a:lnTo>
                    <a:pt x="1847866" y="3000"/>
                  </a:lnTo>
                  <a:lnTo>
                    <a:pt x="1884408" y="2594"/>
                  </a:lnTo>
                  <a:lnTo>
                    <a:pt x="1811810" y="3892"/>
                  </a:lnTo>
                  <a:close/>
                </a:path>
                <a:path w="3521075" h="6482080">
                  <a:moveTo>
                    <a:pt x="3193625" y="6481761"/>
                  </a:moveTo>
                  <a:lnTo>
                    <a:pt x="198531" y="6481761"/>
                  </a:lnTo>
                  <a:lnTo>
                    <a:pt x="449326" y="4197902"/>
                  </a:lnTo>
                  <a:lnTo>
                    <a:pt x="620091" y="2635835"/>
                  </a:lnTo>
                  <a:lnTo>
                    <a:pt x="696904" y="1930630"/>
                  </a:lnTo>
                  <a:lnTo>
                    <a:pt x="3513998" y="1930630"/>
                  </a:lnTo>
                  <a:lnTo>
                    <a:pt x="3516867" y="1983034"/>
                  </a:lnTo>
                  <a:lnTo>
                    <a:pt x="3518789" y="2030477"/>
                  </a:lnTo>
                  <a:lnTo>
                    <a:pt x="3520042" y="2076002"/>
                  </a:lnTo>
                  <a:lnTo>
                    <a:pt x="3520694" y="2119552"/>
                  </a:lnTo>
                  <a:lnTo>
                    <a:pt x="3520813" y="2161071"/>
                  </a:lnTo>
                  <a:lnTo>
                    <a:pt x="3520467" y="2200502"/>
                  </a:lnTo>
                  <a:lnTo>
                    <a:pt x="3248223" y="2257590"/>
                  </a:lnTo>
                  <a:lnTo>
                    <a:pt x="2974391" y="2708574"/>
                  </a:lnTo>
                  <a:lnTo>
                    <a:pt x="2947457" y="2753222"/>
                  </a:lnTo>
                  <a:lnTo>
                    <a:pt x="3193625" y="6481761"/>
                  </a:lnTo>
                  <a:close/>
                </a:path>
              </a:pathLst>
            </a:custGeom>
            <a:solidFill>
              <a:srgbClr val="FFD5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5599717" y="3744545"/>
              <a:ext cx="987425" cy="619125"/>
            </a:xfrm>
            <a:custGeom>
              <a:avLst/>
              <a:gdLst/>
              <a:ahLst/>
              <a:cxnLst/>
              <a:rect l="l" t="t" r="r" b="b"/>
              <a:pathLst>
                <a:path w="987425" h="619125">
                  <a:moveTo>
                    <a:pt x="299997" y="618602"/>
                  </a:moveTo>
                  <a:lnTo>
                    <a:pt x="257650" y="613911"/>
                  </a:lnTo>
                  <a:lnTo>
                    <a:pt x="215848" y="595376"/>
                  </a:lnTo>
                  <a:lnTo>
                    <a:pt x="175769" y="566310"/>
                  </a:lnTo>
                  <a:lnTo>
                    <a:pt x="138593" y="530026"/>
                  </a:lnTo>
                  <a:lnTo>
                    <a:pt x="105498" y="489839"/>
                  </a:lnTo>
                  <a:lnTo>
                    <a:pt x="77666" y="449061"/>
                  </a:lnTo>
                  <a:lnTo>
                    <a:pt x="56273" y="411007"/>
                  </a:lnTo>
                  <a:lnTo>
                    <a:pt x="24391" y="340464"/>
                  </a:lnTo>
                  <a:lnTo>
                    <a:pt x="8954" y="290667"/>
                  </a:lnTo>
                  <a:lnTo>
                    <a:pt x="0" y="235898"/>
                  </a:lnTo>
                  <a:lnTo>
                    <a:pt x="2136" y="179686"/>
                  </a:lnTo>
                  <a:lnTo>
                    <a:pt x="19974" y="125565"/>
                  </a:lnTo>
                  <a:lnTo>
                    <a:pt x="62351" y="71878"/>
                  </a:lnTo>
                  <a:lnTo>
                    <a:pt x="125178" y="35653"/>
                  </a:lnTo>
                  <a:lnTo>
                    <a:pt x="163286" y="23096"/>
                  </a:lnTo>
                  <a:lnTo>
                    <a:pt x="205338" y="13715"/>
                  </a:lnTo>
                  <a:lnTo>
                    <a:pt x="250946" y="7111"/>
                  </a:lnTo>
                  <a:lnTo>
                    <a:pt x="299718" y="2888"/>
                  </a:lnTo>
                  <a:lnTo>
                    <a:pt x="351266" y="650"/>
                  </a:lnTo>
                  <a:lnTo>
                    <a:pt x="405200" y="0"/>
                  </a:lnTo>
                  <a:lnTo>
                    <a:pt x="461131" y="539"/>
                  </a:lnTo>
                  <a:lnTo>
                    <a:pt x="601815" y="4009"/>
                  </a:lnTo>
                  <a:lnTo>
                    <a:pt x="646703" y="5793"/>
                  </a:lnTo>
                  <a:lnTo>
                    <a:pt x="668175" y="6198"/>
                  </a:lnTo>
                  <a:lnTo>
                    <a:pt x="691510" y="7496"/>
                  </a:lnTo>
                  <a:lnTo>
                    <a:pt x="703178" y="8388"/>
                  </a:lnTo>
                  <a:lnTo>
                    <a:pt x="714845" y="8793"/>
                  </a:lnTo>
                  <a:lnTo>
                    <a:pt x="780931" y="14979"/>
                  </a:lnTo>
                  <a:lnTo>
                    <a:pt x="836562" y="25276"/>
                  </a:lnTo>
                  <a:lnTo>
                    <a:pt x="882486" y="41302"/>
                  </a:lnTo>
                  <a:lnTo>
                    <a:pt x="919449" y="64677"/>
                  </a:lnTo>
                  <a:lnTo>
                    <a:pt x="948198" y="97021"/>
                  </a:lnTo>
                  <a:lnTo>
                    <a:pt x="970890" y="138266"/>
                  </a:lnTo>
                  <a:lnTo>
                    <a:pt x="983403" y="183221"/>
                  </a:lnTo>
                  <a:lnTo>
                    <a:pt x="986983" y="230487"/>
                  </a:lnTo>
                  <a:lnTo>
                    <a:pt x="982876" y="278666"/>
                  </a:lnTo>
                  <a:lnTo>
                    <a:pt x="980581" y="289046"/>
                  </a:lnTo>
                  <a:lnTo>
                    <a:pt x="520385" y="289046"/>
                  </a:lnTo>
                  <a:lnTo>
                    <a:pt x="513510" y="349982"/>
                  </a:lnTo>
                  <a:lnTo>
                    <a:pt x="500340" y="406134"/>
                  </a:lnTo>
                  <a:lnTo>
                    <a:pt x="481685" y="456947"/>
                  </a:lnTo>
                  <a:lnTo>
                    <a:pt x="458357" y="501866"/>
                  </a:lnTo>
                  <a:lnTo>
                    <a:pt x="431166" y="540334"/>
                  </a:lnTo>
                  <a:lnTo>
                    <a:pt x="400924" y="571797"/>
                  </a:lnTo>
                  <a:lnTo>
                    <a:pt x="368441" y="595700"/>
                  </a:lnTo>
                  <a:lnTo>
                    <a:pt x="334528" y="611486"/>
                  </a:lnTo>
                  <a:lnTo>
                    <a:pt x="299997" y="618602"/>
                  </a:lnTo>
                  <a:close/>
                </a:path>
                <a:path w="987425" h="619125">
                  <a:moveTo>
                    <a:pt x="691510" y="7495"/>
                  </a:moveTo>
                  <a:lnTo>
                    <a:pt x="668175" y="6198"/>
                  </a:lnTo>
                  <a:lnTo>
                    <a:pt x="679842" y="6604"/>
                  </a:lnTo>
                  <a:lnTo>
                    <a:pt x="691510" y="7495"/>
                  </a:lnTo>
                  <a:close/>
                </a:path>
                <a:path w="987425" h="619125">
                  <a:moveTo>
                    <a:pt x="716610" y="603417"/>
                  </a:moveTo>
                  <a:lnTo>
                    <a:pt x="673360" y="603032"/>
                  </a:lnTo>
                  <a:lnTo>
                    <a:pt x="605704" y="567839"/>
                  </a:lnTo>
                  <a:lnTo>
                    <a:pt x="576647" y="536983"/>
                  </a:lnTo>
                  <a:lnTo>
                    <a:pt x="552147" y="498586"/>
                  </a:lnTo>
                  <a:lnTo>
                    <a:pt x="533238" y="453621"/>
                  </a:lnTo>
                  <a:lnTo>
                    <a:pt x="520952" y="403060"/>
                  </a:lnTo>
                  <a:lnTo>
                    <a:pt x="516323" y="347878"/>
                  </a:lnTo>
                  <a:lnTo>
                    <a:pt x="520385" y="289046"/>
                  </a:lnTo>
                  <a:lnTo>
                    <a:pt x="980581" y="289046"/>
                  </a:lnTo>
                  <a:lnTo>
                    <a:pt x="972328" y="326358"/>
                  </a:lnTo>
                  <a:lnTo>
                    <a:pt x="956584" y="372165"/>
                  </a:lnTo>
                  <a:lnTo>
                    <a:pt x="936890" y="414687"/>
                  </a:lnTo>
                  <a:lnTo>
                    <a:pt x="914491" y="452526"/>
                  </a:lnTo>
                  <a:lnTo>
                    <a:pt x="885286" y="491066"/>
                  </a:lnTo>
                  <a:lnTo>
                    <a:pt x="848519" y="529029"/>
                  </a:lnTo>
                  <a:lnTo>
                    <a:pt x="806566" y="562811"/>
                  </a:lnTo>
                  <a:lnTo>
                    <a:pt x="761804" y="588808"/>
                  </a:lnTo>
                  <a:lnTo>
                    <a:pt x="716610" y="603417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4798885" y="2378024"/>
              <a:ext cx="3029585" cy="4483100"/>
            </a:xfrm>
            <a:custGeom>
              <a:avLst/>
              <a:gdLst/>
              <a:ahLst/>
              <a:cxnLst/>
              <a:rect l="l" t="t" r="r" b="b"/>
              <a:pathLst>
                <a:path w="3029584" h="4483100">
                  <a:moveTo>
                    <a:pt x="1551975" y="1587500"/>
                  </a:moveTo>
                  <a:lnTo>
                    <a:pt x="1025637" y="1587500"/>
                  </a:lnTo>
                  <a:lnTo>
                    <a:pt x="1025637" y="1231900"/>
                  </a:lnTo>
                  <a:lnTo>
                    <a:pt x="999444" y="1206500"/>
                  </a:lnTo>
                  <a:lnTo>
                    <a:pt x="953250" y="1155700"/>
                  </a:lnTo>
                  <a:lnTo>
                    <a:pt x="933248" y="1117600"/>
                  </a:lnTo>
                  <a:lnTo>
                    <a:pt x="915310" y="1079500"/>
                  </a:lnTo>
                  <a:lnTo>
                    <a:pt x="899436" y="1041400"/>
                  </a:lnTo>
                  <a:lnTo>
                    <a:pt x="885625" y="990600"/>
                  </a:lnTo>
                  <a:lnTo>
                    <a:pt x="873878" y="939800"/>
                  </a:lnTo>
                  <a:lnTo>
                    <a:pt x="864195" y="889000"/>
                  </a:lnTo>
                  <a:lnTo>
                    <a:pt x="856575" y="838200"/>
                  </a:lnTo>
                  <a:lnTo>
                    <a:pt x="851019" y="787400"/>
                  </a:lnTo>
                  <a:lnTo>
                    <a:pt x="847527" y="723900"/>
                  </a:lnTo>
                  <a:lnTo>
                    <a:pt x="846098" y="673100"/>
                  </a:lnTo>
                  <a:lnTo>
                    <a:pt x="846733" y="609600"/>
                  </a:lnTo>
                  <a:lnTo>
                    <a:pt x="818536" y="609600"/>
                  </a:lnTo>
                  <a:lnTo>
                    <a:pt x="796173" y="596900"/>
                  </a:lnTo>
                  <a:lnTo>
                    <a:pt x="779644" y="596900"/>
                  </a:lnTo>
                  <a:lnTo>
                    <a:pt x="768949" y="584200"/>
                  </a:lnTo>
                  <a:lnTo>
                    <a:pt x="743149" y="558800"/>
                  </a:lnTo>
                  <a:lnTo>
                    <a:pt x="725992" y="520700"/>
                  </a:lnTo>
                  <a:lnTo>
                    <a:pt x="717093" y="482600"/>
                  </a:lnTo>
                  <a:lnTo>
                    <a:pt x="716069" y="431800"/>
                  </a:lnTo>
                  <a:lnTo>
                    <a:pt x="722535" y="381000"/>
                  </a:lnTo>
                  <a:lnTo>
                    <a:pt x="736107" y="342900"/>
                  </a:lnTo>
                  <a:lnTo>
                    <a:pt x="756401" y="304800"/>
                  </a:lnTo>
                  <a:lnTo>
                    <a:pt x="783033" y="266700"/>
                  </a:lnTo>
                  <a:lnTo>
                    <a:pt x="815619" y="254000"/>
                  </a:lnTo>
                  <a:lnTo>
                    <a:pt x="883032" y="254000"/>
                  </a:lnTo>
                  <a:lnTo>
                    <a:pt x="892429" y="203200"/>
                  </a:lnTo>
                  <a:lnTo>
                    <a:pt x="902198" y="152400"/>
                  </a:lnTo>
                  <a:lnTo>
                    <a:pt x="912715" y="101600"/>
                  </a:lnTo>
                  <a:lnTo>
                    <a:pt x="924351" y="50800"/>
                  </a:lnTo>
                  <a:lnTo>
                    <a:pt x="937481" y="0"/>
                  </a:lnTo>
                  <a:lnTo>
                    <a:pt x="990877" y="0"/>
                  </a:lnTo>
                  <a:lnTo>
                    <a:pt x="1045731" y="12700"/>
                  </a:lnTo>
                  <a:lnTo>
                    <a:pt x="1101557" y="12700"/>
                  </a:lnTo>
                  <a:lnTo>
                    <a:pt x="1157869" y="25400"/>
                  </a:lnTo>
                  <a:lnTo>
                    <a:pt x="1316719" y="25400"/>
                  </a:lnTo>
                  <a:lnTo>
                    <a:pt x="1368463" y="38100"/>
                  </a:lnTo>
                  <a:lnTo>
                    <a:pt x="1747438" y="38100"/>
                  </a:lnTo>
                  <a:lnTo>
                    <a:pt x="1719333" y="76200"/>
                  </a:lnTo>
                  <a:lnTo>
                    <a:pt x="1696200" y="127000"/>
                  </a:lnTo>
                  <a:lnTo>
                    <a:pt x="1687166" y="152400"/>
                  </a:lnTo>
                  <a:lnTo>
                    <a:pt x="1691987" y="177800"/>
                  </a:lnTo>
                  <a:lnTo>
                    <a:pt x="1705342" y="190500"/>
                  </a:lnTo>
                  <a:lnTo>
                    <a:pt x="1726422" y="203200"/>
                  </a:lnTo>
                  <a:lnTo>
                    <a:pt x="2073473" y="203200"/>
                  </a:lnTo>
                  <a:lnTo>
                    <a:pt x="2063406" y="228600"/>
                  </a:lnTo>
                  <a:lnTo>
                    <a:pt x="2043552" y="292100"/>
                  </a:lnTo>
                  <a:lnTo>
                    <a:pt x="2019088" y="368300"/>
                  </a:lnTo>
                  <a:lnTo>
                    <a:pt x="1990159" y="444500"/>
                  </a:lnTo>
                  <a:lnTo>
                    <a:pt x="2009484" y="444500"/>
                  </a:lnTo>
                  <a:lnTo>
                    <a:pt x="2028079" y="457200"/>
                  </a:lnTo>
                  <a:lnTo>
                    <a:pt x="2045216" y="457200"/>
                  </a:lnTo>
                  <a:lnTo>
                    <a:pt x="2060165" y="469900"/>
                  </a:lnTo>
                  <a:lnTo>
                    <a:pt x="2081166" y="508000"/>
                  </a:lnTo>
                  <a:lnTo>
                    <a:pt x="2092048" y="546100"/>
                  </a:lnTo>
                  <a:lnTo>
                    <a:pt x="2093390" y="584200"/>
                  </a:lnTo>
                  <a:lnTo>
                    <a:pt x="2085769" y="635000"/>
                  </a:lnTo>
                  <a:lnTo>
                    <a:pt x="2069761" y="673100"/>
                  </a:lnTo>
                  <a:lnTo>
                    <a:pt x="2045945" y="711200"/>
                  </a:lnTo>
                  <a:lnTo>
                    <a:pt x="2014897" y="749300"/>
                  </a:lnTo>
                  <a:lnTo>
                    <a:pt x="1852741" y="749300"/>
                  </a:lnTo>
                  <a:lnTo>
                    <a:pt x="1828791" y="800100"/>
                  </a:lnTo>
                  <a:lnTo>
                    <a:pt x="1803643" y="838200"/>
                  </a:lnTo>
                  <a:lnTo>
                    <a:pt x="1777345" y="889000"/>
                  </a:lnTo>
                  <a:lnTo>
                    <a:pt x="1749941" y="927100"/>
                  </a:lnTo>
                  <a:lnTo>
                    <a:pt x="1721480" y="965200"/>
                  </a:lnTo>
                  <a:lnTo>
                    <a:pt x="1692008" y="1016000"/>
                  </a:lnTo>
                  <a:lnTo>
                    <a:pt x="1661571" y="1054100"/>
                  </a:lnTo>
                  <a:lnTo>
                    <a:pt x="1630216" y="1092200"/>
                  </a:lnTo>
                  <a:lnTo>
                    <a:pt x="1597990" y="1117600"/>
                  </a:lnTo>
                  <a:lnTo>
                    <a:pt x="1564939" y="1155700"/>
                  </a:lnTo>
                  <a:lnTo>
                    <a:pt x="1613290" y="1219200"/>
                  </a:lnTo>
                  <a:lnTo>
                    <a:pt x="1644068" y="1282700"/>
                  </a:lnTo>
                  <a:lnTo>
                    <a:pt x="1660873" y="1333500"/>
                  </a:lnTo>
                  <a:lnTo>
                    <a:pt x="1667307" y="1371600"/>
                  </a:lnTo>
                  <a:lnTo>
                    <a:pt x="1666971" y="1397000"/>
                  </a:lnTo>
                  <a:lnTo>
                    <a:pt x="1663466" y="1422400"/>
                  </a:lnTo>
                  <a:lnTo>
                    <a:pt x="1649692" y="1460500"/>
                  </a:lnTo>
                  <a:lnTo>
                    <a:pt x="1627167" y="1498600"/>
                  </a:lnTo>
                  <a:lnTo>
                    <a:pt x="1551975" y="1587500"/>
                  </a:lnTo>
                  <a:close/>
                </a:path>
                <a:path w="3029584" h="4483100">
                  <a:moveTo>
                    <a:pt x="1747438" y="38100"/>
                  </a:moveTo>
                  <a:lnTo>
                    <a:pt x="1711005" y="38100"/>
                  </a:lnTo>
                  <a:lnTo>
                    <a:pt x="1756807" y="25400"/>
                  </a:lnTo>
                  <a:lnTo>
                    <a:pt x="1747438" y="38100"/>
                  </a:lnTo>
                  <a:close/>
                </a:path>
                <a:path w="3029584" h="4483100">
                  <a:moveTo>
                    <a:pt x="2073473" y="203200"/>
                  </a:moveTo>
                  <a:lnTo>
                    <a:pt x="1836441" y="203200"/>
                  </a:lnTo>
                  <a:lnTo>
                    <a:pt x="1888848" y="190500"/>
                  </a:lnTo>
                  <a:lnTo>
                    <a:pt x="1949194" y="177800"/>
                  </a:lnTo>
                  <a:lnTo>
                    <a:pt x="2017521" y="152400"/>
                  </a:lnTo>
                  <a:lnTo>
                    <a:pt x="2093872" y="139700"/>
                  </a:lnTo>
                  <a:lnTo>
                    <a:pt x="2088710" y="152400"/>
                  </a:lnTo>
                  <a:lnTo>
                    <a:pt x="2078507" y="190500"/>
                  </a:lnTo>
                  <a:lnTo>
                    <a:pt x="2073473" y="203200"/>
                  </a:lnTo>
                  <a:close/>
                </a:path>
                <a:path w="3029584" h="4483100">
                  <a:moveTo>
                    <a:pt x="1977195" y="774700"/>
                  </a:moveTo>
                  <a:lnTo>
                    <a:pt x="1906217" y="774700"/>
                  </a:lnTo>
                  <a:lnTo>
                    <a:pt x="1876197" y="762000"/>
                  </a:lnTo>
                  <a:lnTo>
                    <a:pt x="1852741" y="749300"/>
                  </a:lnTo>
                  <a:lnTo>
                    <a:pt x="2014897" y="749300"/>
                  </a:lnTo>
                  <a:lnTo>
                    <a:pt x="1977195" y="774700"/>
                  </a:lnTo>
                  <a:close/>
                </a:path>
                <a:path w="3029584" h="4483100">
                  <a:moveTo>
                    <a:pt x="322609" y="4343400"/>
                  </a:moveTo>
                  <a:lnTo>
                    <a:pt x="262657" y="4343400"/>
                  </a:lnTo>
                  <a:lnTo>
                    <a:pt x="198532" y="4330700"/>
                  </a:lnTo>
                  <a:lnTo>
                    <a:pt x="141040" y="4305300"/>
                  </a:lnTo>
                  <a:lnTo>
                    <a:pt x="95914" y="4267200"/>
                  </a:lnTo>
                  <a:lnTo>
                    <a:pt x="61666" y="4229100"/>
                  </a:lnTo>
                  <a:lnTo>
                    <a:pt x="36806" y="4178300"/>
                  </a:lnTo>
                  <a:lnTo>
                    <a:pt x="19846" y="4127500"/>
                  </a:lnTo>
                  <a:lnTo>
                    <a:pt x="9298" y="4089400"/>
                  </a:lnTo>
                  <a:lnTo>
                    <a:pt x="3672" y="4051300"/>
                  </a:lnTo>
                  <a:lnTo>
                    <a:pt x="1479" y="4038600"/>
                  </a:lnTo>
                  <a:lnTo>
                    <a:pt x="0" y="4000500"/>
                  </a:lnTo>
                  <a:lnTo>
                    <a:pt x="2703" y="3949700"/>
                  </a:lnTo>
                  <a:lnTo>
                    <a:pt x="9930" y="3898900"/>
                  </a:lnTo>
                  <a:lnTo>
                    <a:pt x="22022" y="3860800"/>
                  </a:lnTo>
                  <a:lnTo>
                    <a:pt x="39322" y="3810000"/>
                  </a:lnTo>
                  <a:lnTo>
                    <a:pt x="62170" y="3771900"/>
                  </a:lnTo>
                  <a:lnTo>
                    <a:pt x="90908" y="3733800"/>
                  </a:lnTo>
                  <a:lnTo>
                    <a:pt x="125877" y="3708400"/>
                  </a:lnTo>
                  <a:lnTo>
                    <a:pt x="167418" y="3683000"/>
                  </a:lnTo>
                  <a:lnTo>
                    <a:pt x="173252" y="3683000"/>
                  </a:lnTo>
                  <a:lnTo>
                    <a:pt x="184920" y="3670300"/>
                  </a:lnTo>
                  <a:lnTo>
                    <a:pt x="190754" y="3670300"/>
                  </a:lnTo>
                  <a:lnTo>
                    <a:pt x="149836" y="3594100"/>
                  </a:lnTo>
                  <a:lnTo>
                    <a:pt x="129225" y="3556000"/>
                  </a:lnTo>
                  <a:lnTo>
                    <a:pt x="108432" y="3517900"/>
                  </a:lnTo>
                  <a:lnTo>
                    <a:pt x="87396" y="3467100"/>
                  </a:lnTo>
                  <a:lnTo>
                    <a:pt x="66056" y="3416300"/>
                  </a:lnTo>
                  <a:lnTo>
                    <a:pt x="44351" y="3378200"/>
                  </a:lnTo>
                  <a:lnTo>
                    <a:pt x="22221" y="3327400"/>
                  </a:lnTo>
                  <a:lnTo>
                    <a:pt x="66947" y="3276600"/>
                  </a:lnTo>
                  <a:lnTo>
                    <a:pt x="123341" y="3225800"/>
                  </a:lnTo>
                  <a:lnTo>
                    <a:pt x="167864" y="3200400"/>
                  </a:lnTo>
                  <a:lnTo>
                    <a:pt x="211172" y="3175000"/>
                  </a:lnTo>
                  <a:lnTo>
                    <a:pt x="252049" y="3162300"/>
                  </a:lnTo>
                  <a:lnTo>
                    <a:pt x="289280" y="3136900"/>
                  </a:lnTo>
                  <a:lnTo>
                    <a:pt x="360808" y="3009900"/>
                  </a:lnTo>
                  <a:lnTo>
                    <a:pt x="432448" y="2870200"/>
                  </a:lnTo>
                  <a:lnTo>
                    <a:pt x="552024" y="2654300"/>
                  </a:lnTo>
                  <a:lnTo>
                    <a:pt x="934880" y="1943100"/>
                  </a:lnTo>
                  <a:lnTo>
                    <a:pt x="1006486" y="1803400"/>
                  </a:lnTo>
                  <a:lnTo>
                    <a:pt x="1054157" y="1714500"/>
                  </a:lnTo>
                  <a:lnTo>
                    <a:pt x="1054563" y="1689100"/>
                  </a:lnTo>
                  <a:lnTo>
                    <a:pt x="1056345" y="1638300"/>
                  </a:lnTo>
                  <a:lnTo>
                    <a:pt x="1056750" y="1600200"/>
                  </a:lnTo>
                  <a:lnTo>
                    <a:pt x="1048972" y="1600200"/>
                  </a:lnTo>
                  <a:lnTo>
                    <a:pt x="1033415" y="1587500"/>
                  </a:lnTo>
                  <a:lnTo>
                    <a:pt x="1549383" y="1587500"/>
                  </a:lnTo>
                  <a:lnTo>
                    <a:pt x="1502712" y="1638300"/>
                  </a:lnTo>
                  <a:lnTo>
                    <a:pt x="1464480" y="1689100"/>
                  </a:lnTo>
                  <a:lnTo>
                    <a:pt x="1430210" y="1739900"/>
                  </a:lnTo>
                  <a:lnTo>
                    <a:pt x="1399972" y="1790700"/>
                  </a:lnTo>
                  <a:lnTo>
                    <a:pt x="1373840" y="1828800"/>
                  </a:lnTo>
                  <a:lnTo>
                    <a:pt x="1351885" y="1866900"/>
                  </a:lnTo>
                  <a:lnTo>
                    <a:pt x="1334180" y="1905000"/>
                  </a:lnTo>
                  <a:lnTo>
                    <a:pt x="1324449" y="1981200"/>
                  </a:lnTo>
                  <a:lnTo>
                    <a:pt x="1314607" y="2044700"/>
                  </a:lnTo>
                  <a:lnTo>
                    <a:pt x="1304655" y="2120900"/>
                  </a:lnTo>
                  <a:lnTo>
                    <a:pt x="1294594" y="2197100"/>
                  </a:lnTo>
                  <a:lnTo>
                    <a:pt x="1284423" y="2260600"/>
                  </a:lnTo>
                  <a:lnTo>
                    <a:pt x="1274144" y="2336800"/>
                  </a:lnTo>
                  <a:lnTo>
                    <a:pt x="1263756" y="2400300"/>
                  </a:lnTo>
                  <a:lnTo>
                    <a:pt x="1253260" y="2463800"/>
                  </a:lnTo>
                  <a:lnTo>
                    <a:pt x="1242657" y="2527300"/>
                  </a:lnTo>
                  <a:lnTo>
                    <a:pt x="1231947" y="2590800"/>
                  </a:lnTo>
                  <a:lnTo>
                    <a:pt x="1221130" y="2654300"/>
                  </a:lnTo>
                  <a:lnTo>
                    <a:pt x="1210207" y="2717800"/>
                  </a:lnTo>
                  <a:lnTo>
                    <a:pt x="1199179" y="2781300"/>
                  </a:lnTo>
                  <a:lnTo>
                    <a:pt x="1188045" y="2832100"/>
                  </a:lnTo>
                  <a:lnTo>
                    <a:pt x="1176806" y="2895600"/>
                  </a:lnTo>
                  <a:lnTo>
                    <a:pt x="1165464" y="2946400"/>
                  </a:lnTo>
                  <a:lnTo>
                    <a:pt x="1154017" y="2997200"/>
                  </a:lnTo>
                  <a:lnTo>
                    <a:pt x="1142467" y="3048000"/>
                  </a:lnTo>
                  <a:lnTo>
                    <a:pt x="1130815" y="3098800"/>
                  </a:lnTo>
                  <a:lnTo>
                    <a:pt x="1119059" y="3149600"/>
                  </a:lnTo>
                  <a:lnTo>
                    <a:pt x="1107202" y="3200400"/>
                  </a:lnTo>
                  <a:lnTo>
                    <a:pt x="1095243" y="3251200"/>
                  </a:lnTo>
                  <a:lnTo>
                    <a:pt x="1083183" y="3302000"/>
                  </a:lnTo>
                  <a:lnTo>
                    <a:pt x="1071022" y="3340100"/>
                  </a:lnTo>
                  <a:lnTo>
                    <a:pt x="1058762" y="3390900"/>
                  </a:lnTo>
                  <a:lnTo>
                    <a:pt x="1046401" y="3429000"/>
                  </a:lnTo>
                  <a:lnTo>
                    <a:pt x="1033941" y="3467100"/>
                  </a:lnTo>
                  <a:lnTo>
                    <a:pt x="1021382" y="3505200"/>
                  </a:lnTo>
                  <a:lnTo>
                    <a:pt x="1008725" y="3543300"/>
                  </a:lnTo>
                  <a:lnTo>
                    <a:pt x="995969" y="3581400"/>
                  </a:lnTo>
                  <a:lnTo>
                    <a:pt x="983117" y="3619500"/>
                  </a:lnTo>
                  <a:lnTo>
                    <a:pt x="970167" y="3657600"/>
                  </a:lnTo>
                  <a:lnTo>
                    <a:pt x="957121" y="3683000"/>
                  </a:lnTo>
                  <a:lnTo>
                    <a:pt x="943978" y="3721100"/>
                  </a:lnTo>
                  <a:lnTo>
                    <a:pt x="930740" y="3746500"/>
                  </a:lnTo>
                  <a:lnTo>
                    <a:pt x="917406" y="3784600"/>
                  </a:lnTo>
                  <a:lnTo>
                    <a:pt x="903978" y="3810000"/>
                  </a:lnTo>
                  <a:lnTo>
                    <a:pt x="890455" y="3835400"/>
                  </a:lnTo>
                  <a:lnTo>
                    <a:pt x="876839" y="3860800"/>
                  </a:lnTo>
                  <a:lnTo>
                    <a:pt x="863129" y="3886200"/>
                  </a:lnTo>
                  <a:lnTo>
                    <a:pt x="849326" y="3898900"/>
                  </a:lnTo>
                  <a:lnTo>
                    <a:pt x="3027602" y="3898900"/>
                  </a:lnTo>
                  <a:lnTo>
                    <a:pt x="3025336" y="3937000"/>
                  </a:lnTo>
                  <a:lnTo>
                    <a:pt x="3019460" y="3987800"/>
                  </a:lnTo>
                  <a:lnTo>
                    <a:pt x="3010286" y="4051300"/>
                  </a:lnTo>
                  <a:lnTo>
                    <a:pt x="2997375" y="4102100"/>
                  </a:lnTo>
                  <a:lnTo>
                    <a:pt x="2980286" y="4152900"/>
                  </a:lnTo>
                  <a:lnTo>
                    <a:pt x="2958579" y="4203700"/>
                  </a:lnTo>
                  <a:lnTo>
                    <a:pt x="2931813" y="4254500"/>
                  </a:lnTo>
                  <a:lnTo>
                    <a:pt x="481684" y="4254500"/>
                  </a:lnTo>
                  <a:lnTo>
                    <a:pt x="457926" y="4279900"/>
                  </a:lnTo>
                  <a:lnTo>
                    <a:pt x="422194" y="4305300"/>
                  </a:lnTo>
                  <a:lnTo>
                    <a:pt x="376438" y="4318000"/>
                  </a:lnTo>
                  <a:lnTo>
                    <a:pt x="322609" y="4343400"/>
                  </a:lnTo>
                  <a:close/>
                </a:path>
                <a:path w="3029584" h="4483100">
                  <a:moveTo>
                    <a:pt x="3028508" y="3873500"/>
                  </a:moveTo>
                  <a:lnTo>
                    <a:pt x="1627167" y="3873500"/>
                  </a:lnTo>
                  <a:lnTo>
                    <a:pt x="1679023" y="3860800"/>
                  </a:lnTo>
                  <a:lnTo>
                    <a:pt x="1731356" y="3860800"/>
                  </a:lnTo>
                  <a:lnTo>
                    <a:pt x="1783052" y="3848100"/>
                  </a:lnTo>
                  <a:lnTo>
                    <a:pt x="1834117" y="3848100"/>
                  </a:lnTo>
                  <a:lnTo>
                    <a:pt x="1884559" y="3835400"/>
                  </a:lnTo>
                  <a:lnTo>
                    <a:pt x="1934386" y="3835400"/>
                  </a:lnTo>
                  <a:lnTo>
                    <a:pt x="1983603" y="3822700"/>
                  </a:lnTo>
                  <a:lnTo>
                    <a:pt x="2032218" y="3822700"/>
                  </a:lnTo>
                  <a:lnTo>
                    <a:pt x="2080239" y="3810000"/>
                  </a:lnTo>
                  <a:lnTo>
                    <a:pt x="2127672" y="3810000"/>
                  </a:lnTo>
                  <a:lnTo>
                    <a:pt x="2220803" y="3784600"/>
                  </a:lnTo>
                  <a:lnTo>
                    <a:pt x="2266515" y="3784600"/>
                  </a:lnTo>
                  <a:lnTo>
                    <a:pt x="2311667" y="3771900"/>
                  </a:lnTo>
                  <a:lnTo>
                    <a:pt x="2311667" y="3683000"/>
                  </a:lnTo>
                  <a:lnTo>
                    <a:pt x="2338140" y="3670300"/>
                  </a:lnTo>
                  <a:lnTo>
                    <a:pt x="2370735" y="3644900"/>
                  </a:lnTo>
                  <a:lnTo>
                    <a:pt x="2409226" y="3619500"/>
                  </a:lnTo>
                  <a:lnTo>
                    <a:pt x="2453387" y="3606800"/>
                  </a:lnTo>
                  <a:lnTo>
                    <a:pt x="2502991" y="3581400"/>
                  </a:lnTo>
                  <a:lnTo>
                    <a:pt x="2557810" y="3568700"/>
                  </a:lnTo>
                  <a:lnTo>
                    <a:pt x="2617618" y="3556000"/>
                  </a:lnTo>
                  <a:lnTo>
                    <a:pt x="2855832" y="3556000"/>
                  </a:lnTo>
                  <a:lnTo>
                    <a:pt x="2902852" y="3568700"/>
                  </a:lnTo>
                  <a:lnTo>
                    <a:pt x="2943947" y="3581400"/>
                  </a:lnTo>
                  <a:lnTo>
                    <a:pt x="3006539" y="3606800"/>
                  </a:lnTo>
                  <a:lnTo>
                    <a:pt x="3016039" y="3670300"/>
                  </a:lnTo>
                  <a:lnTo>
                    <a:pt x="3020690" y="3708400"/>
                  </a:lnTo>
                  <a:lnTo>
                    <a:pt x="3024688" y="3746500"/>
                  </a:lnTo>
                  <a:lnTo>
                    <a:pt x="3027593" y="3784600"/>
                  </a:lnTo>
                  <a:lnTo>
                    <a:pt x="3028962" y="3835400"/>
                  </a:lnTo>
                  <a:lnTo>
                    <a:pt x="3028508" y="3873500"/>
                  </a:lnTo>
                  <a:close/>
                </a:path>
                <a:path w="3029584" h="4483100">
                  <a:moveTo>
                    <a:pt x="1627167" y="3873499"/>
                  </a:moveTo>
                  <a:lnTo>
                    <a:pt x="1640374" y="3860800"/>
                  </a:lnTo>
                  <a:lnTo>
                    <a:pt x="1679023" y="3860800"/>
                  </a:lnTo>
                  <a:lnTo>
                    <a:pt x="1627167" y="3873499"/>
                  </a:lnTo>
                  <a:close/>
                </a:path>
                <a:path w="3029584" h="4483100">
                  <a:moveTo>
                    <a:pt x="3027602" y="3898900"/>
                  </a:moveTo>
                  <a:lnTo>
                    <a:pt x="1297070" y="3898900"/>
                  </a:lnTo>
                  <a:lnTo>
                    <a:pt x="1349521" y="3886200"/>
                  </a:lnTo>
                  <a:lnTo>
                    <a:pt x="1456042" y="3886200"/>
                  </a:lnTo>
                  <a:lnTo>
                    <a:pt x="1627167" y="3873499"/>
                  </a:lnTo>
                  <a:lnTo>
                    <a:pt x="3028508" y="3873500"/>
                  </a:lnTo>
                  <a:lnTo>
                    <a:pt x="3028357" y="3886200"/>
                  </a:lnTo>
                  <a:lnTo>
                    <a:pt x="3027602" y="3898900"/>
                  </a:lnTo>
                  <a:close/>
                </a:path>
                <a:path w="3029584" h="4483100">
                  <a:moveTo>
                    <a:pt x="2597352" y="4470400"/>
                  </a:moveTo>
                  <a:lnTo>
                    <a:pt x="1964311" y="4470400"/>
                  </a:lnTo>
                  <a:lnTo>
                    <a:pt x="1924624" y="4457700"/>
                  </a:lnTo>
                  <a:lnTo>
                    <a:pt x="1842663" y="4457700"/>
                  </a:lnTo>
                  <a:lnTo>
                    <a:pt x="1800405" y="4445000"/>
                  </a:lnTo>
                  <a:lnTo>
                    <a:pt x="1713372" y="4445000"/>
                  </a:lnTo>
                  <a:lnTo>
                    <a:pt x="1668614" y="4432300"/>
                  </a:lnTo>
                  <a:lnTo>
                    <a:pt x="1623039" y="4432300"/>
                  </a:lnTo>
                  <a:lnTo>
                    <a:pt x="1576655" y="4419600"/>
                  </a:lnTo>
                  <a:lnTo>
                    <a:pt x="1481493" y="4419600"/>
                  </a:lnTo>
                  <a:lnTo>
                    <a:pt x="1432731" y="4406900"/>
                  </a:lnTo>
                  <a:lnTo>
                    <a:pt x="1383191" y="4406900"/>
                  </a:lnTo>
                  <a:lnTo>
                    <a:pt x="1281816" y="4381500"/>
                  </a:lnTo>
                  <a:lnTo>
                    <a:pt x="1229995" y="4381500"/>
                  </a:lnTo>
                  <a:lnTo>
                    <a:pt x="1177430" y="4368800"/>
                  </a:lnTo>
                  <a:lnTo>
                    <a:pt x="1124128" y="4368800"/>
                  </a:lnTo>
                  <a:lnTo>
                    <a:pt x="1015348" y="4343400"/>
                  </a:lnTo>
                  <a:lnTo>
                    <a:pt x="959886" y="4343400"/>
                  </a:lnTo>
                  <a:lnTo>
                    <a:pt x="731077" y="4292600"/>
                  </a:lnTo>
                  <a:lnTo>
                    <a:pt x="672175" y="4292600"/>
                  </a:lnTo>
                  <a:lnTo>
                    <a:pt x="491519" y="4254500"/>
                  </a:lnTo>
                  <a:lnTo>
                    <a:pt x="2931813" y="4254500"/>
                  </a:lnTo>
                  <a:lnTo>
                    <a:pt x="2899547" y="4292600"/>
                  </a:lnTo>
                  <a:lnTo>
                    <a:pt x="2861342" y="4343400"/>
                  </a:lnTo>
                  <a:lnTo>
                    <a:pt x="2834757" y="4368800"/>
                  </a:lnTo>
                  <a:lnTo>
                    <a:pt x="2806729" y="4381500"/>
                  </a:lnTo>
                  <a:lnTo>
                    <a:pt x="2777063" y="4406900"/>
                  </a:lnTo>
                  <a:lnTo>
                    <a:pt x="2745565" y="4419600"/>
                  </a:lnTo>
                  <a:lnTo>
                    <a:pt x="2712040" y="4432300"/>
                  </a:lnTo>
                  <a:lnTo>
                    <a:pt x="2676292" y="4445000"/>
                  </a:lnTo>
                  <a:lnTo>
                    <a:pt x="2638128" y="4457700"/>
                  </a:lnTo>
                  <a:lnTo>
                    <a:pt x="2597352" y="4470400"/>
                  </a:lnTo>
                  <a:close/>
                </a:path>
                <a:path w="3029584" h="4483100">
                  <a:moveTo>
                    <a:pt x="2507187" y="4483100"/>
                  </a:moveTo>
                  <a:lnTo>
                    <a:pt x="2153766" y="4483100"/>
                  </a:lnTo>
                  <a:lnTo>
                    <a:pt x="2080724" y="4470400"/>
                  </a:lnTo>
                  <a:lnTo>
                    <a:pt x="2553770" y="4470400"/>
                  </a:lnTo>
                  <a:lnTo>
                    <a:pt x="2507187" y="4483100"/>
                  </a:lnTo>
                  <a:close/>
                </a:path>
              </a:pathLst>
            </a:custGeom>
            <a:solidFill>
              <a:srgbClr val="E6AE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5669480" y="2328720"/>
              <a:ext cx="1270000" cy="633730"/>
            </a:xfrm>
            <a:custGeom>
              <a:avLst/>
              <a:gdLst/>
              <a:ahLst/>
              <a:cxnLst/>
              <a:rect l="l" t="t" r="r" b="b"/>
              <a:pathLst>
                <a:path w="1270000" h="633730">
                  <a:moveTo>
                    <a:pt x="1021926" y="633187"/>
                  </a:moveTo>
                  <a:lnTo>
                    <a:pt x="1008073" y="633163"/>
                  </a:lnTo>
                  <a:lnTo>
                    <a:pt x="1002784" y="624286"/>
                  </a:lnTo>
                  <a:lnTo>
                    <a:pt x="1002473" y="606985"/>
                  </a:lnTo>
                  <a:lnTo>
                    <a:pt x="1007140" y="581246"/>
                  </a:lnTo>
                  <a:lnTo>
                    <a:pt x="1031409" y="504389"/>
                  </a:lnTo>
                  <a:lnTo>
                    <a:pt x="1051010" y="453241"/>
                  </a:lnTo>
                  <a:lnTo>
                    <a:pt x="1075590" y="393591"/>
                  </a:lnTo>
                  <a:lnTo>
                    <a:pt x="1105148" y="325425"/>
                  </a:lnTo>
                  <a:lnTo>
                    <a:pt x="1139684" y="248726"/>
                  </a:lnTo>
                  <a:lnTo>
                    <a:pt x="1179198" y="163480"/>
                  </a:lnTo>
                  <a:lnTo>
                    <a:pt x="1269947" y="134936"/>
                  </a:lnTo>
                  <a:lnTo>
                    <a:pt x="1199941" y="443733"/>
                  </a:lnTo>
                  <a:lnTo>
                    <a:pt x="1149357" y="506420"/>
                  </a:lnTo>
                  <a:lnTo>
                    <a:pt x="1106408" y="556853"/>
                  </a:lnTo>
                  <a:lnTo>
                    <a:pt x="1070949" y="594888"/>
                  </a:lnTo>
                  <a:lnTo>
                    <a:pt x="1021926" y="633187"/>
                  </a:lnTo>
                  <a:close/>
                </a:path>
                <a:path w="1270000" h="633730">
                  <a:moveTo>
                    <a:pt x="9844" y="480062"/>
                  </a:moveTo>
                  <a:lnTo>
                    <a:pt x="4861" y="473747"/>
                  </a:lnTo>
                  <a:lnTo>
                    <a:pt x="1579" y="454842"/>
                  </a:lnTo>
                  <a:lnTo>
                    <a:pt x="0" y="423409"/>
                  </a:lnTo>
                  <a:lnTo>
                    <a:pt x="121" y="379508"/>
                  </a:lnTo>
                  <a:lnTo>
                    <a:pt x="1944" y="323200"/>
                  </a:lnTo>
                  <a:lnTo>
                    <a:pt x="5469" y="254546"/>
                  </a:lnTo>
                  <a:lnTo>
                    <a:pt x="10695" y="173607"/>
                  </a:lnTo>
                  <a:lnTo>
                    <a:pt x="17622" y="80442"/>
                  </a:lnTo>
                  <a:lnTo>
                    <a:pt x="40958" y="39937"/>
                  </a:lnTo>
                  <a:lnTo>
                    <a:pt x="80579" y="10947"/>
                  </a:lnTo>
                  <a:lnTo>
                    <a:pt x="126520" y="0"/>
                  </a:lnTo>
                  <a:lnTo>
                    <a:pt x="109182" y="91702"/>
                  </a:lnTo>
                  <a:lnTo>
                    <a:pt x="92980" y="173735"/>
                  </a:lnTo>
                  <a:lnTo>
                    <a:pt x="77960" y="246085"/>
                  </a:lnTo>
                  <a:lnTo>
                    <a:pt x="64168" y="308734"/>
                  </a:lnTo>
                  <a:lnTo>
                    <a:pt x="51653" y="361668"/>
                  </a:lnTo>
                  <a:lnTo>
                    <a:pt x="40460" y="404871"/>
                  </a:lnTo>
                  <a:lnTo>
                    <a:pt x="22227" y="462022"/>
                  </a:lnTo>
                  <a:lnTo>
                    <a:pt x="9844" y="480062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5453751" y="2907390"/>
              <a:ext cx="1379855" cy="355600"/>
            </a:xfrm>
            <a:custGeom>
              <a:avLst/>
              <a:gdLst/>
              <a:ahLst/>
              <a:cxnLst/>
              <a:rect l="l" t="t" r="r" b="b"/>
              <a:pathLst>
                <a:path w="1379855" h="355600">
                  <a:moveTo>
                    <a:pt x="1298994" y="355505"/>
                  </a:moveTo>
                  <a:lnTo>
                    <a:pt x="1267840" y="349140"/>
                  </a:lnTo>
                  <a:lnTo>
                    <a:pt x="1242277" y="331826"/>
                  </a:lnTo>
                  <a:lnTo>
                    <a:pt x="1224978" y="306242"/>
                  </a:lnTo>
                  <a:lnTo>
                    <a:pt x="1218617" y="275062"/>
                  </a:lnTo>
                  <a:lnTo>
                    <a:pt x="1224978" y="243883"/>
                  </a:lnTo>
                  <a:lnTo>
                    <a:pt x="1242277" y="218298"/>
                  </a:lnTo>
                  <a:lnTo>
                    <a:pt x="1267840" y="200985"/>
                  </a:lnTo>
                  <a:lnTo>
                    <a:pt x="1298994" y="194620"/>
                  </a:lnTo>
                  <a:lnTo>
                    <a:pt x="1330148" y="200985"/>
                  </a:lnTo>
                  <a:lnTo>
                    <a:pt x="1355712" y="218298"/>
                  </a:lnTo>
                  <a:lnTo>
                    <a:pt x="1373011" y="243883"/>
                  </a:lnTo>
                  <a:lnTo>
                    <a:pt x="1379371" y="275062"/>
                  </a:lnTo>
                  <a:lnTo>
                    <a:pt x="1373011" y="306242"/>
                  </a:lnTo>
                  <a:lnTo>
                    <a:pt x="1355712" y="331827"/>
                  </a:lnTo>
                  <a:lnTo>
                    <a:pt x="1330148" y="349140"/>
                  </a:lnTo>
                  <a:lnTo>
                    <a:pt x="1298994" y="355505"/>
                  </a:lnTo>
                  <a:close/>
                </a:path>
                <a:path w="1379855" h="355600">
                  <a:moveTo>
                    <a:pt x="80376" y="160885"/>
                  </a:moveTo>
                  <a:lnTo>
                    <a:pt x="49222" y="154520"/>
                  </a:lnTo>
                  <a:lnTo>
                    <a:pt x="23659" y="137206"/>
                  </a:lnTo>
                  <a:lnTo>
                    <a:pt x="6360" y="111622"/>
                  </a:lnTo>
                  <a:lnTo>
                    <a:pt x="0" y="80442"/>
                  </a:lnTo>
                  <a:lnTo>
                    <a:pt x="6360" y="49263"/>
                  </a:lnTo>
                  <a:lnTo>
                    <a:pt x="23659" y="23678"/>
                  </a:lnTo>
                  <a:lnTo>
                    <a:pt x="49222" y="6365"/>
                  </a:lnTo>
                  <a:lnTo>
                    <a:pt x="80376" y="0"/>
                  </a:lnTo>
                  <a:lnTo>
                    <a:pt x="111530" y="6365"/>
                  </a:lnTo>
                  <a:lnTo>
                    <a:pt x="137094" y="23678"/>
                  </a:lnTo>
                  <a:lnTo>
                    <a:pt x="154393" y="49263"/>
                  </a:lnTo>
                  <a:lnTo>
                    <a:pt x="160753" y="80442"/>
                  </a:lnTo>
                  <a:lnTo>
                    <a:pt x="154393" y="111622"/>
                  </a:lnTo>
                  <a:lnTo>
                    <a:pt x="137094" y="137206"/>
                  </a:lnTo>
                  <a:lnTo>
                    <a:pt x="111530" y="154520"/>
                  </a:lnTo>
                  <a:lnTo>
                    <a:pt x="80376" y="160885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5884157" y="2692011"/>
              <a:ext cx="542290" cy="2994660"/>
            </a:xfrm>
            <a:custGeom>
              <a:avLst/>
              <a:gdLst/>
              <a:ahLst/>
              <a:cxnLst/>
              <a:rect l="l" t="t" r="r" b="b"/>
              <a:pathLst>
                <a:path w="542290" h="2994660">
                  <a:moveTo>
                    <a:pt x="26454" y="96904"/>
                  </a:moveTo>
                  <a:lnTo>
                    <a:pt x="0" y="64873"/>
                  </a:lnTo>
                  <a:lnTo>
                    <a:pt x="3119" y="40870"/>
                  </a:lnTo>
                  <a:lnTo>
                    <a:pt x="15232" y="16867"/>
                  </a:lnTo>
                  <a:lnTo>
                    <a:pt x="34638" y="648"/>
                  </a:lnTo>
                  <a:lnTo>
                    <a:pt x="59634" y="0"/>
                  </a:lnTo>
                  <a:lnTo>
                    <a:pt x="76406" y="14799"/>
                  </a:lnTo>
                  <a:lnTo>
                    <a:pt x="79080" y="38599"/>
                  </a:lnTo>
                  <a:lnTo>
                    <a:pt x="72031" y="63859"/>
                  </a:lnTo>
                  <a:lnTo>
                    <a:pt x="59634" y="83037"/>
                  </a:lnTo>
                  <a:lnTo>
                    <a:pt x="50195" y="91228"/>
                  </a:lnTo>
                  <a:lnTo>
                    <a:pt x="38567" y="96012"/>
                  </a:lnTo>
                  <a:lnTo>
                    <a:pt x="26454" y="96904"/>
                  </a:lnTo>
                  <a:close/>
                </a:path>
                <a:path w="542290" h="2994660">
                  <a:moveTo>
                    <a:pt x="494212" y="207675"/>
                  </a:moveTo>
                  <a:lnTo>
                    <a:pt x="464111" y="179050"/>
                  </a:lnTo>
                  <a:lnTo>
                    <a:pt x="464881" y="154560"/>
                  </a:lnTo>
                  <a:lnTo>
                    <a:pt x="474158" y="129097"/>
                  </a:lnTo>
                  <a:lnTo>
                    <a:pt x="490728" y="110446"/>
                  </a:lnTo>
                  <a:lnTo>
                    <a:pt x="513375" y="106392"/>
                  </a:lnTo>
                  <a:lnTo>
                    <a:pt x="531403" y="119731"/>
                  </a:lnTo>
                  <a:lnTo>
                    <a:pt x="537034" y="143045"/>
                  </a:lnTo>
                  <a:lnTo>
                    <a:pt x="533428" y="168792"/>
                  </a:lnTo>
                  <a:lnTo>
                    <a:pt x="523746" y="189430"/>
                  </a:lnTo>
                  <a:lnTo>
                    <a:pt x="516170" y="198431"/>
                  </a:lnTo>
                  <a:lnTo>
                    <a:pt x="505920" y="204999"/>
                  </a:lnTo>
                  <a:lnTo>
                    <a:pt x="494212" y="207675"/>
                  </a:lnTo>
                  <a:close/>
                </a:path>
                <a:path w="542290" h="2994660">
                  <a:moveTo>
                    <a:pt x="440776" y="2504109"/>
                  </a:moveTo>
                  <a:lnTo>
                    <a:pt x="413633" y="2457279"/>
                  </a:lnTo>
                  <a:lnTo>
                    <a:pt x="418089" y="2431127"/>
                  </a:lnTo>
                  <a:lnTo>
                    <a:pt x="431296" y="2410327"/>
                  </a:lnTo>
                  <a:lnTo>
                    <a:pt x="453740" y="2402907"/>
                  </a:lnTo>
                  <a:lnTo>
                    <a:pt x="474564" y="2411786"/>
                  </a:lnTo>
                  <a:lnTo>
                    <a:pt x="484206" y="2433073"/>
                  </a:lnTo>
                  <a:lnTo>
                    <a:pt x="485097" y="2458738"/>
                  </a:lnTo>
                  <a:lnTo>
                    <a:pt x="479668" y="2480755"/>
                  </a:lnTo>
                  <a:lnTo>
                    <a:pt x="473591" y="2491337"/>
                  </a:lnTo>
                  <a:lnTo>
                    <a:pt x="464111" y="2499244"/>
                  </a:lnTo>
                  <a:lnTo>
                    <a:pt x="452687" y="2503744"/>
                  </a:lnTo>
                  <a:lnTo>
                    <a:pt x="440776" y="2504109"/>
                  </a:lnTo>
                  <a:close/>
                </a:path>
                <a:path w="542290" h="2994660">
                  <a:moveTo>
                    <a:pt x="404477" y="1966958"/>
                  </a:moveTo>
                  <a:lnTo>
                    <a:pt x="377333" y="1919033"/>
                  </a:lnTo>
                  <a:lnTo>
                    <a:pt x="381790" y="1893003"/>
                  </a:lnTo>
                  <a:lnTo>
                    <a:pt x="394997" y="1872811"/>
                  </a:lnTo>
                  <a:lnTo>
                    <a:pt x="417441" y="1865756"/>
                  </a:lnTo>
                  <a:lnTo>
                    <a:pt x="438264" y="1874635"/>
                  </a:lnTo>
                  <a:lnTo>
                    <a:pt x="447906" y="1895922"/>
                  </a:lnTo>
                  <a:lnTo>
                    <a:pt x="448798" y="1921587"/>
                  </a:lnTo>
                  <a:lnTo>
                    <a:pt x="443369" y="1943604"/>
                  </a:lnTo>
                  <a:lnTo>
                    <a:pt x="437292" y="1954186"/>
                  </a:lnTo>
                  <a:lnTo>
                    <a:pt x="427812" y="1962093"/>
                  </a:lnTo>
                  <a:lnTo>
                    <a:pt x="416388" y="1966593"/>
                  </a:lnTo>
                  <a:lnTo>
                    <a:pt x="404477" y="1966958"/>
                  </a:lnTo>
                  <a:close/>
                </a:path>
                <a:path w="542290" h="2994660">
                  <a:moveTo>
                    <a:pt x="497818" y="2994551"/>
                  </a:moveTo>
                  <a:lnTo>
                    <a:pt x="470674" y="2946626"/>
                  </a:lnTo>
                  <a:lnTo>
                    <a:pt x="475131" y="2920596"/>
                  </a:lnTo>
                  <a:lnTo>
                    <a:pt x="488338" y="2900404"/>
                  </a:lnTo>
                  <a:lnTo>
                    <a:pt x="510782" y="2893349"/>
                  </a:lnTo>
                  <a:lnTo>
                    <a:pt x="531605" y="2902228"/>
                  </a:lnTo>
                  <a:lnTo>
                    <a:pt x="541247" y="2923515"/>
                  </a:lnTo>
                  <a:lnTo>
                    <a:pt x="542138" y="2949181"/>
                  </a:lnTo>
                  <a:lnTo>
                    <a:pt x="536710" y="2971197"/>
                  </a:lnTo>
                  <a:lnTo>
                    <a:pt x="530633" y="2981779"/>
                  </a:lnTo>
                  <a:lnTo>
                    <a:pt x="521153" y="2989686"/>
                  </a:lnTo>
                  <a:lnTo>
                    <a:pt x="509728" y="2994186"/>
                  </a:lnTo>
                  <a:lnTo>
                    <a:pt x="497818" y="2994551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652372" y="2563946"/>
              <a:ext cx="3278114" cy="7723052"/>
            </a:xfrm>
            <a:prstGeom prst="rect">
              <a:avLst/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2B3516D-5888-4EB6-9121-C0A4729CC2D5}"/>
              </a:ext>
            </a:extLst>
          </p:cNvPr>
          <p:cNvSpPr txBox="1"/>
          <p:nvPr/>
        </p:nvSpPr>
        <p:spPr>
          <a:xfrm>
            <a:off x="1896010" y="876300"/>
            <a:ext cx="1219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3600" b="1" dirty="0" smtClean="0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SIAPA YANG DIMAKSUD </a:t>
            </a:r>
          </a:p>
          <a:p>
            <a:pPr algn="ctr"/>
            <a:r>
              <a:rPr lang="en-AU" sz="3600" b="1" dirty="0" smtClean="0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PENYELENGGARA NEGARA</a:t>
            </a:r>
            <a:r>
              <a:rPr lang="id-ID" sz="3600" b="1" dirty="0" smtClean="0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?</a:t>
            </a:r>
            <a:r>
              <a:rPr lang="en-AU" sz="3600" b="1" dirty="0" smtClean="0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endParaRPr lang="en-AU" sz="3600" b="1" dirty="0">
              <a:solidFill>
                <a:schemeClr val="tx2"/>
              </a:solidFill>
              <a:latin typeface="Perpetua Titling MT" panose="02020502060505020804" pitchFamily="18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id-ID" sz="3600" dirty="0" smtClean="0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(menurut UU No. 28 tahun 1999)</a:t>
            </a:r>
            <a:endParaRPr lang="en-AU" sz="3600" dirty="0">
              <a:solidFill>
                <a:schemeClr val="tx2"/>
              </a:solidFill>
              <a:latin typeface="Perpetua Titling MT" panose="02020502060505020804" pitchFamily="18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cxnSp>
        <p:nvCxnSpPr>
          <p:cNvPr id="15" name="Elbow Connector 3">
            <a:extLst>
              <a:ext uri="{FF2B5EF4-FFF2-40B4-BE49-F238E27FC236}">
                <a16:creationId xmlns="" xmlns:a16="http://schemas.microsoft.com/office/drawing/2014/main" id="{49B199D4-B173-4F74-B522-7F50DB5E1FED}"/>
              </a:ext>
            </a:extLst>
          </p:cNvPr>
          <p:cNvCxnSpPr>
            <a:cxnSpLocks/>
          </p:cNvCxnSpPr>
          <p:nvPr/>
        </p:nvCxnSpPr>
        <p:spPr>
          <a:xfrm>
            <a:off x="667172" y="3282144"/>
            <a:ext cx="12210628" cy="887104"/>
          </a:xfrm>
          <a:prstGeom prst="bentConnector3">
            <a:avLst>
              <a:gd name="adj1" fmla="val 5138"/>
            </a:avLst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6">
            <a:extLst>
              <a:ext uri="{FF2B5EF4-FFF2-40B4-BE49-F238E27FC236}">
                <a16:creationId xmlns="" xmlns:a16="http://schemas.microsoft.com/office/drawing/2014/main" id="{B92A4A28-B121-4A5D-AAFD-F0967CDABD1A}"/>
              </a:ext>
            </a:extLst>
          </p:cNvPr>
          <p:cNvCxnSpPr>
            <a:cxnSpLocks/>
          </p:cNvCxnSpPr>
          <p:nvPr/>
        </p:nvCxnSpPr>
        <p:spPr>
          <a:xfrm>
            <a:off x="1257520" y="4169411"/>
            <a:ext cx="11766793" cy="857711"/>
          </a:xfrm>
          <a:prstGeom prst="bentConnector3">
            <a:avLst>
              <a:gd name="adj1" fmla="val 5122"/>
            </a:avLst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94A42C7D-9B74-4EFE-8213-3C82DD12D72B}"/>
              </a:ext>
            </a:extLst>
          </p:cNvPr>
          <p:cNvSpPr txBox="1"/>
          <p:nvPr/>
        </p:nvSpPr>
        <p:spPr>
          <a:xfrm>
            <a:off x="1516651" y="3455813"/>
            <a:ext cx="9829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Josefin Sans" pitchFamily="2" charset="0"/>
              </a:rPr>
              <a:t>Pejabat Negara pada Lembaga Tinggi Negara</a:t>
            </a:r>
            <a:endParaRPr lang="en-AU" sz="2800" dirty="0">
              <a:latin typeface="Josefin Sans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7D9353CC-5BD9-4AAF-B117-65416415E7CB}"/>
              </a:ext>
            </a:extLst>
          </p:cNvPr>
          <p:cNvSpPr txBox="1"/>
          <p:nvPr/>
        </p:nvSpPr>
        <p:spPr>
          <a:xfrm>
            <a:off x="2144877" y="4439488"/>
            <a:ext cx="7397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Josefin Sans" pitchFamily="2" charset="0"/>
              </a:rPr>
              <a:t>Menteri</a:t>
            </a:r>
            <a:endParaRPr lang="en-AU" sz="2800" dirty="0">
              <a:latin typeface="Josefin Sans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D4CFD170-408F-4B93-97A8-558D565E2923}"/>
              </a:ext>
            </a:extLst>
          </p:cNvPr>
          <p:cNvSpPr txBox="1"/>
          <p:nvPr/>
        </p:nvSpPr>
        <p:spPr>
          <a:xfrm>
            <a:off x="2745707" y="5310657"/>
            <a:ext cx="7397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Josefin Sans" pitchFamily="2" charset="0"/>
              </a:rPr>
              <a:t>Gubernur</a:t>
            </a:r>
            <a:endParaRPr lang="en-AU" sz="2800" dirty="0">
              <a:latin typeface="Josefin Sans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1B9F94F8-915B-4391-AA62-B451CBD379B8}"/>
              </a:ext>
            </a:extLst>
          </p:cNvPr>
          <p:cNvSpPr txBox="1"/>
          <p:nvPr/>
        </p:nvSpPr>
        <p:spPr>
          <a:xfrm>
            <a:off x="3353588" y="6167229"/>
            <a:ext cx="7397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Josefin Sans" pitchFamily="2" charset="0"/>
              </a:rPr>
              <a:t>Hakim</a:t>
            </a:r>
            <a:endParaRPr lang="en-AU" sz="2800" dirty="0">
              <a:latin typeface="Josefin Sans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46EE0E69-A76D-40B9-AFCA-F93C9B2C419D}"/>
              </a:ext>
            </a:extLst>
          </p:cNvPr>
          <p:cNvSpPr txBox="1"/>
          <p:nvPr/>
        </p:nvSpPr>
        <p:spPr>
          <a:xfrm>
            <a:off x="3899630" y="7031033"/>
            <a:ext cx="86674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Josefin Sans" pitchFamily="2" charset="0"/>
              </a:rPr>
              <a:t>Pejabat negara yang lain sesuai dengan ketentuan</a:t>
            </a:r>
            <a:endParaRPr lang="en-AU" sz="2800" dirty="0">
              <a:latin typeface="Josefin Sans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569AA4E2-EC1E-4C96-A137-EBA40FA02234}"/>
              </a:ext>
            </a:extLst>
          </p:cNvPr>
          <p:cNvSpPr txBox="1"/>
          <p:nvPr/>
        </p:nvSpPr>
        <p:spPr>
          <a:xfrm>
            <a:off x="4650272" y="7830814"/>
            <a:ext cx="79168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latin typeface="Josefin Sans" pitchFamily="2" charset="0"/>
              </a:rPr>
              <a:t>Pejabat lain yang memiliki fungsi strategis dalam </a:t>
            </a:r>
            <a:endParaRPr lang="id-ID" sz="2800" dirty="0" smtClean="0">
              <a:latin typeface="Josefin Sans" pitchFamily="2" charset="0"/>
            </a:endParaRPr>
          </a:p>
          <a:p>
            <a:r>
              <a:rPr lang="pt-BR" sz="2800" dirty="0" smtClean="0">
                <a:latin typeface="Josefin Sans" pitchFamily="2" charset="0"/>
              </a:rPr>
              <a:t>penyelenggaraan </a:t>
            </a:r>
            <a:r>
              <a:rPr lang="pt-BR" sz="2800" dirty="0">
                <a:latin typeface="Josefin Sans" pitchFamily="2" charset="0"/>
              </a:rPr>
              <a:t>negara</a:t>
            </a:r>
            <a:endParaRPr lang="en-AU" sz="2800" dirty="0">
              <a:latin typeface="Josefin Sans" pitchFamily="2" charset="0"/>
            </a:endParaRPr>
          </a:p>
        </p:txBody>
      </p:sp>
      <p:cxnSp>
        <p:nvCxnSpPr>
          <p:cNvPr id="23" name="Elbow Connector 18">
            <a:extLst>
              <a:ext uri="{FF2B5EF4-FFF2-40B4-BE49-F238E27FC236}">
                <a16:creationId xmlns="" xmlns:a16="http://schemas.microsoft.com/office/drawing/2014/main" id="{E29080DD-7E89-4CF7-9530-53FA401E3EA5}"/>
              </a:ext>
            </a:extLst>
          </p:cNvPr>
          <p:cNvCxnSpPr>
            <a:cxnSpLocks/>
          </p:cNvCxnSpPr>
          <p:nvPr/>
        </p:nvCxnSpPr>
        <p:spPr>
          <a:xfrm>
            <a:off x="2424816" y="5943945"/>
            <a:ext cx="10674102" cy="1006770"/>
          </a:xfrm>
          <a:prstGeom prst="bentConnector3">
            <a:avLst>
              <a:gd name="adj1" fmla="val 6097"/>
            </a:avLst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19">
            <a:extLst>
              <a:ext uri="{FF2B5EF4-FFF2-40B4-BE49-F238E27FC236}">
                <a16:creationId xmlns="" xmlns:a16="http://schemas.microsoft.com/office/drawing/2014/main" id="{5805B9EB-B795-43B1-A001-848ABF0B2F9B}"/>
              </a:ext>
            </a:extLst>
          </p:cNvPr>
          <p:cNvCxnSpPr>
            <a:cxnSpLocks/>
          </p:cNvCxnSpPr>
          <p:nvPr/>
        </p:nvCxnSpPr>
        <p:spPr>
          <a:xfrm>
            <a:off x="3700763" y="7870898"/>
            <a:ext cx="9485618" cy="860724"/>
          </a:xfrm>
          <a:prstGeom prst="bentConnector3">
            <a:avLst>
              <a:gd name="adj1" fmla="val 7826"/>
            </a:avLst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16">
            <a:extLst>
              <a:ext uri="{FF2B5EF4-FFF2-40B4-BE49-F238E27FC236}">
                <a16:creationId xmlns="" xmlns:a16="http://schemas.microsoft.com/office/drawing/2014/main" id="{B92A4A28-B121-4A5D-AAFD-F0967CDABD1A}"/>
              </a:ext>
            </a:extLst>
          </p:cNvPr>
          <p:cNvCxnSpPr>
            <a:cxnSpLocks/>
          </p:cNvCxnSpPr>
          <p:nvPr/>
        </p:nvCxnSpPr>
        <p:spPr>
          <a:xfrm>
            <a:off x="1822040" y="5056352"/>
            <a:ext cx="11266812" cy="939137"/>
          </a:xfrm>
          <a:prstGeom prst="bentConnector3">
            <a:avLst>
              <a:gd name="adj1" fmla="val 5566"/>
            </a:avLst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16">
            <a:extLst>
              <a:ext uri="{FF2B5EF4-FFF2-40B4-BE49-F238E27FC236}">
                <a16:creationId xmlns="" xmlns:a16="http://schemas.microsoft.com/office/drawing/2014/main" id="{B92A4A28-B121-4A5D-AAFD-F0967CDABD1A}"/>
              </a:ext>
            </a:extLst>
          </p:cNvPr>
          <p:cNvCxnSpPr>
            <a:cxnSpLocks/>
          </p:cNvCxnSpPr>
          <p:nvPr/>
        </p:nvCxnSpPr>
        <p:spPr>
          <a:xfrm>
            <a:off x="3054993" y="6942102"/>
            <a:ext cx="10043925" cy="896206"/>
          </a:xfrm>
          <a:prstGeom prst="bentConnector3">
            <a:avLst>
              <a:gd name="adj1" fmla="val 6984"/>
            </a:avLst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D6475439-9C5F-4D54-836D-0CF26DC90D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750" l="97" r="99709">
                        <a14:foregroundMark x1="56202" y1="41000" x2="56202" y2="41000"/>
                        <a14:foregroundMark x1="60174" y1="41500" x2="60174" y2="41500"/>
                        <a14:foregroundMark x1="60174" y1="50750" x2="60174" y2="50750"/>
                        <a14:foregroundMark x1="55523" y1="37500" x2="55523" y2="37500"/>
                        <a14:foregroundMark x1="67636" y1="41500" x2="67636" y2="41500"/>
                        <a14:foregroundMark x1="70543" y1="42750" x2="70543" y2="42750"/>
                        <a14:foregroundMark x1="78295" y1="91000" x2="78295" y2="91000"/>
                        <a14:foregroundMark x1="19477" y1="91000" x2="19477" y2="91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0088" y="7830814"/>
            <a:ext cx="4606359" cy="20504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51750" y="651754"/>
            <a:ext cx="16978947" cy="8973185"/>
            <a:chOff x="651750" y="651754"/>
            <a:chExt cx="16978947" cy="8973185"/>
          </a:xfrm>
        </p:grpSpPr>
        <p:sp>
          <p:nvSpPr>
            <p:cNvPr id="3" name="object 3"/>
            <p:cNvSpPr/>
            <p:nvPr/>
          </p:nvSpPr>
          <p:spPr>
            <a:xfrm>
              <a:off x="651750" y="651754"/>
              <a:ext cx="16970375" cy="8973185"/>
            </a:xfrm>
            <a:custGeom>
              <a:avLst/>
              <a:gdLst/>
              <a:ahLst/>
              <a:cxnLst/>
              <a:rect l="l" t="t" r="r" b="b"/>
              <a:pathLst>
                <a:path w="16970375" h="8973185">
                  <a:moveTo>
                    <a:pt x="16703138" y="8972965"/>
                  </a:moveTo>
                  <a:lnTo>
                    <a:pt x="281360" y="8972965"/>
                  </a:lnTo>
                  <a:lnTo>
                    <a:pt x="277489" y="8972233"/>
                  </a:lnTo>
                  <a:lnTo>
                    <a:pt x="235139" y="8958675"/>
                  </a:lnTo>
                  <a:lnTo>
                    <a:pt x="195169" y="8940298"/>
                  </a:lnTo>
                  <a:lnTo>
                    <a:pt x="157926" y="8917450"/>
                  </a:lnTo>
                  <a:lnTo>
                    <a:pt x="123759" y="8890481"/>
                  </a:lnTo>
                  <a:lnTo>
                    <a:pt x="93017" y="8859738"/>
                  </a:lnTo>
                  <a:lnTo>
                    <a:pt x="66047" y="8825571"/>
                  </a:lnTo>
                  <a:lnTo>
                    <a:pt x="43200" y="8788328"/>
                  </a:lnTo>
                  <a:lnTo>
                    <a:pt x="24822" y="8748358"/>
                  </a:lnTo>
                  <a:lnTo>
                    <a:pt x="11264" y="8706009"/>
                  </a:lnTo>
                  <a:lnTo>
                    <a:pt x="2874" y="8661630"/>
                  </a:lnTo>
                  <a:lnTo>
                    <a:pt x="0" y="8615569"/>
                  </a:lnTo>
                  <a:lnTo>
                    <a:pt x="0" y="367929"/>
                  </a:lnTo>
                  <a:lnTo>
                    <a:pt x="2874" y="321868"/>
                  </a:lnTo>
                  <a:lnTo>
                    <a:pt x="11264" y="277489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7" y="123759"/>
                  </a:lnTo>
                  <a:lnTo>
                    <a:pt x="123759" y="93017"/>
                  </a:lnTo>
                  <a:lnTo>
                    <a:pt x="157926" y="66047"/>
                  </a:lnTo>
                  <a:lnTo>
                    <a:pt x="195169" y="43200"/>
                  </a:lnTo>
                  <a:lnTo>
                    <a:pt x="235139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9" y="0"/>
                  </a:lnTo>
                  <a:lnTo>
                    <a:pt x="16616570" y="0"/>
                  </a:lnTo>
                  <a:lnTo>
                    <a:pt x="16662630" y="2874"/>
                  </a:lnTo>
                  <a:lnTo>
                    <a:pt x="16707009" y="11264"/>
                  </a:lnTo>
                  <a:lnTo>
                    <a:pt x="16749357" y="24822"/>
                  </a:lnTo>
                  <a:lnTo>
                    <a:pt x="16789327" y="43200"/>
                  </a:lnTo>
                  <a:lnTo>
                    <a:pt x="16826570" y="66047"/>
                  </a:lnTo>
                  <a:lnTo>
                    <a:pt x="16860737" y="93017"/>
                  </a:lnTo>
                  <a:lnTo>
                    <a:pt x="16891480" y="123759"/>
                  </a:lnTo>
                  <a:lnTo>
                    <a:pt x="16918449" y="157926"/>
                  </a:lnTo>
                  <a:lnTo>
                    <a:pt x="16941296" y="195169"/>
                  </a:lnTo>
                  <a:lnTo>
                    <a:pt x="16959674" y="235139"/>
                  </a:lnTo>
                  <a:lnTo>
                    <a:pt x="16969793" y="266749"/>
                  </a:lnTo>
                  <a:lnTo>
                    <a:pt x="16969793" y="8716748"/>
                  </a:lnTo>
                  <a:lnTo>
                    <a:pt x="16941296" y="8788328"/>
                  </a:lnTo>
                  <a:lnTo>
                    <a:pt x="16918449" y="8825571"/>
                  </a:lnTo>
                  <a:lnTo>
                    <a:pt x="16891480" y="8859738"/>
                  </a:lnTo>
                  <a:lnTo>
                    <a:pt x="16860737" y="8890481"/>
                  </a:lnTo>
                  <a:lnTo>
                    <a:pt x="16826570" y="8917450"/>
                  </a:lnTo>
                  <a:lnTo>
                    <a:pt x="16789327" y="8940298"/>
                  </a:lnTo>
                  <a:lnTo>
                    <a:pt x="16749357" y="8958675"/>
                  </a:lnTo>
                  <a:lnTo>
                    <a:pt x="16707009" y="8972233"/>
                  </a:lnTo>
                  <a:lnTo>
                    <a:pt x="16703138" y="8972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56512" y="1606331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1698" y="1028565"/>
              <a:ext cx="217277" cy="21727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1567" y="1028565"/>
              <a:ext cx="217277" cy="21727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1437" y="1028565"/>
              <a:ext cx="217277" cy="217277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2006103" y="2801683"/>
              <a:ext cx="4730750" cy="5631815"/>
            </a:xfrm>
            <a:custGeom>
              <a:avLst/>
              <a:gdLst/>
              <a:ahLst/>
              <a:cxnLst/>
              <a:rect l="l" t="t" r="r" b="b"/>
              <a:pathLst>
                <a:path w="4730750" h="5631815">
                  <a:moveTo>
                    <a:pt x="4401359" y="5631568"/>
                  </a:moveTo>
                  <a:lnTo>
                    <a:pt x="337667" y="5631568"/>
                  </a:lnTo>
                  <a:lnTo>
                    <a:pt x="321868" y="5630582"/>
                  </a:lnTo>
                  <a:lnTo>
                    <a:pt x="277488" y="5622191"/>
                  </a:lnTo>
                  <a:lnTo>
                    <a:pt x="235139" y="5608633"/>
                  </a:lnTo>
                  <a:lnTo>
                    <a:pt x="195169" y="5590256"/>
                  </a:lnTo>
                  <a:lnTo>
                    <a:pt x="157926" y="5567409"/>
                  </a:lnTo>
                  <a:lnTo>
                    <a:pt x="123759" y="5540439"/>
                  </a:lnTo>
                  <a:lnTo>
                    <a:pt x="93016" y="5509697"/>
                  </a:lnTo>
                  <a:lnTo>
                    <a:pt x="66047" y="5475530"/>
                  </a:lnTo>
                  <a:lnTo>
                    <a:pt x="43200" y="5438287"/>
                  </a:lnTo>
                  <a:lnTo>
                    <a:pt x="24822" y="5398316"/>
                  </a:lnTo>
                  <a:lnTo>
                    <a:pt x="11264" y="5355967"/>
                  </a:lnTo>
                  <a:lnTo>
                    <a:pt x="2874" y="5311588"/>
                  </a:lnTo>
                  <a:lnTo>
                    <a:pt x="0" y="5265528"/>
                  </a:lnTo>
                  <a:lnTo>
                    <a:pt x="0" y="367929"/>
                  </a:lnTo>
                  <a:lnTo>
                    <a:pt x="2874" y="321868"/>
                  </a:lnTo>
                  <a:lnTo>
                    <a:pt x="11264" y="277489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6" y="123759"/>
                  </a:lnTo>
                  <a:lnTo>
                    <a:pt x="123759" y="93017"/>
                  </a:lnTo>
                  <a:lnTo>
                    <a:pt x="157926" y="66047"/>
                  </a:lnTo>
                  <a:lnTo>
                    <a:pt x="195169" y="43200"/>
                  </a:lnTo>
                  <a:lnTo>
                    <a:pt x="235139" y="24822"/>
                  </a:lnTo>
                  <a:lnTo>
                    <a:pt x="277488" y="11264"/>
                  </a:lnTo>
                  <a:lnTo>
                    <a:pt x="321868" y="2874"/>
                  </a:lnTo>
                  <a:lnTo>
                    <a:pt x="367928" y="0"/>
                  </a:lnTo>
                  <a:lnTo>
                    <a:pt x="4371098" y="0"/>
                  </a:lnTo>
                  <a:lnTo>
                    <a:pt x="4417158" y="2874"/>
                  </a:lnTo>
                  <a:lnTo>
                    <a:pt x="4461538" y="11264"/>
                  </a:lnTo>
                  <a:lnTo>
                    <a:pt x="4503887" y="24822"/>
                  </a:lnTo>
                  <a:lnTo>
                    <a:pt x="4543857" y="43200"/>
                  </a:lnTo>
                  <a:lnTo>
                    <a:pt x="4581100" y="66047"/>
                  </a:lnTo>
                  <a:lnTo>
                    <a:pt x="4615267" y="93017"/>
                  </a:lnTo>
                  <a:lnTo>
                    <a:pt x="4646010" y="123759"/>
                  </a:lnTo>
                  <a:lnTo>
                    <a:pt x="4672979" y="157926"/>
                  </a:lnTo>
                  <a:lnTo>
                    <a:pt x="4695827" y="195169"/>
                  </a:lnTo>
                  <a:lnTo>
                    <a:pt x="4714204" y="235139"/>
                  </a:lnTo>
                  <a:lnTo>
                    <a:pt x="4727762" y="277489"/>
                  </a:lnTo>
                  <a:lnTo>
                    <a:pt x="4730517" y="292057"/>
                  </a:lnTo>
                  <a:lnTo>
                    <a:pt x="4730517" y="5341399"/>
                  </a:lnTo>
                  <a:lnTo>
                    <a:pt x="4714204" y="5398316"/>
                  </a:lnTo>
                  <a:lnTo>
                    <a:pt x="4695827" y="5438287"/>
                  </a:lnTo>
                  <a:lnTo>
                    <a:pt x="4672979" y="5475530"/>
                  </a:lnTo>
                  <a:lnTo>
                    <a:pt x="4646010" y="5509697"/>
                  </a:lnTo>
                  <a:lnTo>
                    <a:pt x="4615267" y="5540439"/>
                  </a:lnTo>
                  <a:lnTo>
                    <a:pt x="4581100" y="5567409"/>
                  </a:lnTo>
                  <a:lnTo>
                    <a:pt x="4543857" y="5590256"/>
                  </a:lnTo>
                  <a:lnTo>
                    <a:pt x="4503887" y="5608633"/>
                  </a:lnTo>
                  <a:lnTo>
                    <a:pt x="4461538" y="5622191"/>
                  </a:lnTo>
                  <a:lnTo>
                    <a:pt x="4417158" y="5630582"/>
                  </a:lnTo>
                  <a:lnTo>
                    <a:pt x="4401359" y="5631568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676199" y="4694546"/>
            <a:ext cx="3399154" cy="1835150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1082675" marR="5080" indent="-1070610">
              <a:lnSpc>
                <a:spcPts val="6450"/>
              </a:lnSpc>
              <a:spcBef>
                <a:spcPts val="1440"/>
              </a:spcBef>
            </a:pPr>
            <a:r>
              <a:rPr spc="-5" dirty="0"/>
              <a:t>N</a:t>
            </a:r>
            <a:r>
              <a:rPr spc="70" dirty="0"/>
              <a:t>o</a:t>
            </a:r>
            <a:r>
              <a:rPr spc="140" dirty="0"/>
              <a:t>i</a:t>
            </a:r>
            <a:r>
              <a:rPr spc="265" dirty="0"/>
              <a:t>s</a:t>
            </a:r>
            <a:r>
              <a:rPr spc="-145" dirty="0"/>
              <a:t>y</a:t>
            </a:r>
            <a:r>
              <a:rPr spc="-735" dirty="0"/>
              <a:t> </a:t>
            </a:r>
            <a:r>
              <a:rPr spc="215" dirty="0"/>
              <a:t>t</a:t>
            </a:r>
            <a:r>
              <a:rPr spc="-110" dirty="0"/>
              <a:t>h</a:t>
            </a:r>
            <a:r>
              <a:rPr spc="55" dirty="0"/>
              <a:t>e  </a:t>
            </a:r>
            <a:r>
              <a:rPr spc="65" dirty="0"/>
              <a:t>Cat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="" xmlns:a16="http://schemas.microsoft.com/office/drawing/2014/main" id="{B9ED5998-E8EF-4A03-882A-938009D52151}"/>
              </a:ext>
            </a:extLst>
          </p:cNvPr>
          <p:cNvSpPr txBox="1">
            <a:spLocks/>
          </p:cNvSpPr>
          <p:nvPr/>
        </p:nvSpPr>
        <p:spPr>
          <a:xfrm>
            <a:off x="687850" y="848448"/>
            <a:ext cx="12191999" cy="7470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400" b="1" dirty="0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WAJIB LAPOR </a:t>
            </a:r>
            <a:r>
              <a:rPr lang="en-US" sz="4400" b="1" dirty="0" smtClean="0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LHKPN</a:t>
            </a:r>
            <a:r>
              <a:rPr lang="id-ID" sz="4400" b="1" dirty="0" smtClean="0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/LHKASN</a:t>
            </a:r>
            <a:endParaRPr lang="en-US" sz="4400" b="1" dirty="0">
              <a:solidFill>
                <a:schemeClr val="tx2"/>
              </a:solidFill>
              <a:latin typeface="Perpetua Titling MT" panose="02020502060505020804" pitchFamily="18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53CDC55-9731-46E9-972C-367CE21FEAC2}"/>
              </a:ext>
            </a:extLst>
          </p:cNvPr>
          <p:cNvSpPr txBox="1"/>
          <p:nvPr/>
        </p:nvSpPr>
        <p:spPr>
          <a:xfrm>
            <a:off x="131062" y="1675064"/>
            <a:ext cx="1219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2800" dirty="0">
                <a:latin typeface="Josefin Sans" pitchFamily="2" charset="0"/>
              </a:rPr>
              <a:t>di </a:t>
            </a:r>
            <a:r>
              <a:rPr lang="en-US" sz="2800" dirty="0" err="1">
                <a:latin typeface="Josefin Sans" pitchFamily="2" charset="0"/>
              </a:rPr>
              <a:t>Lingkungan</a:t>
            </a:r>
            <a:r>
              <a:rPr lang="en-US" sz="2800" dirty="0">
                <a:latin typeface="Josefin Sans" pitchFamily="2" charset="0"/>
              </a:rPr>
              <a:t> </a:t>
            </a:r>
            <a:r>
              <a:rPr lang="en-US" sz="2800" dirty="0" err="1">
                <a:latin typeface="Josefin Sans" pitchFamily="2" charset="0"/>
              </a:rPr>
              <a:t>Pemerintah</a:t>
            </a:r>
            <a:r>
              <a:rPr lang="en-US" sz="2800" dirty="0">
                <a:latin typeface="Josefin Sans" pitchFamily="2" charset="0"/>
              </a:rPr>
              <a:t> </a:t>
            </a:r>
            <a:r>
              <a:rPr lang="en-US" sz="2800" dirty="0" err="1">
                <a:latin typeface="Josefin Sans" pitchFamily="2" charset="0"/>
              </a:rPr>
              <a:t>Provinsi</a:t>
            </a:r>
            <a:r>
              <a:rPr lang="en-US" sz="2800" dirty="0">
                <a:latin typeface="Josefin Sans" pitchFamily="2" charset="0"/>
              </a:rPr>
              <a:t> </a:t>
            </a:r>
            <a:r>
              <a:rPr lang="en-US" sz="2800" dirty="0" err="1">
                <a:latin typeface="Josefin Sans" pitchFamily="2" charset="0"/>
              </a:rPr>
              <a:t>Jawa</a:t>
            </a:r>
            <a:r>
              <a:rPr lang="en-US" sz="2800" dirty="0">
                <a:latin typeface="Josefin Sans" pitchFamily="2" charset="0"/>
              </a:rPr>
              <a:t> Tengah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ECBEF28C-54D0-428E-89FD-156B1FF412B6}"/>
              </a:ext>
            </a:extLst>
          </p:cNvPr>
          <p:cNvSpPr txBox="1"/>
          <p:nvPr/>
        </p:nvSpPr>
        <p:spPr>
          <a:xfrm>
            <a:off x="2778623" y="3682698"/>
            <a:ext cx="45068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err="1">
                <a:latin typeface="Josefin Sans" pitchFamily="2" charset="0"/>
                <a:cs typeface="Arial" pitchFamily="34" charset="0"/>
              </a:rPr>
              <a:t>Pejabat</a:t>
            </a:r>
            <a:r>
              <a:rPr lang="en-US" altLang="ko-KR" sz="2800" b="1" dirty="0">
                <a:latin typeface="Josefin Sans" pitchFamily="2" charset="0"/>
                <a:cs typeface="Arial" pitchFamily="34" charset="0"/>
              </a:rPr>
              <a:t> </a:t>
            </a:r>
            <a:r>
              <a:rPr lang="en-US" altLang="ko-KR" sz="2800" b="1" dirty="0" err="1">
                <a:latin typeface="Josefin Sans" pitchFamily="2" charset="0"/>
                <a:cs typeface="Arial" pitchFamily="34" charset="0"/>
              </a:rPr>
              <a:t>Struktural</a:t>
            </a:r>
            <a:endParaRPr lang="en-US" altLang="ko-KR" sz="2800" b="1" dirty="0">
              <a:latin typeface="Josefin Sans" pitchFamily="2" charset="0"/>
              <a:cs typeface="Arial" pitchFamily="34" charset="0"/>
            </a:endParaRPr>
          </a:p>
          <a:p>
            <a:r>
              <a:rPr lang="en-US" altLang="ko-KR" sz="2800" b="1" dirty="0" err="1">
                <a:latin typeface="Josefin Sans" pitchFamily="2" charset="0"/>
                <a:cs typeface="Arial" pitchFamily="34" charset="0"/>
              </a:rPr>
              <a:t>Eselon</a:t>
            </a:r>
            <a:r>
              <a:rPr lang="en-US" altLang="ko-KR" sz="2800" b="1" dirty="0">
                <a:latin typeface="Josefin Sans" pitchFamily="2" charset="0"/>
                <a:cs typeface="Arial" pitchFamily="34" charset="0"/>
              </a:rPr>
              <a:t> I,II,III, dan IV</a:t>
            </a:r>
            <a:endParaRPr lang="ko-KR" altLang="en-US" sz="2800" b="1" dirty="0">
              <a:latin typeface="Josefin Sans" pitchFamily="2" charset="0"/>
              <a:cs typeface="Arial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5748BFDC-C008-4F11-A8C4-407813F159B7}"/>
              </a:ext>
            </a:extLst>
          </p:cNvPr>
          <p:cNvSpPr txBox="1"/>
          <p:nvPr/>
        </p:nvSpPr>
        <p:spPr>
          <a:xfrm>
            <a:off x="2760092" y="4798131"/>
            <a:ext cx="38439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err="1">
                <a:latin typeface="Josefin Sans" pitchFamily="2" charset="0"/>
                <a:cs typeface="Arial" pitchFamily="34" charset="0"/>
              </a:rPr>
              <a:t>Kepala</a:t>
            </a:r>
            <a:r>
              <a:rPr lang="en-US" altLang="ko-KR" sz="2800" b="1" dirty="0">
                <a:latin typeface="Josefin Sans" pitchFamily="2" charset="0"/>
                <a:cs typeface="Arial" pitchFamily="34" charset="0"/>
              </a:rPr>
              <a:t> </a:t>
            </a:r>
            <a:r>
              <a:rPr lang="en-US" altLang="ko-KR" sz="2800" b="1" dirty="0" err="1">
                <a:latin typeface="Josefin Sans" pitchFamily="2" charset="0"/>
                <a:cs typeface="Arial" pitchFamily="34" charset="0"/>
              </a:rPr>
              <a:t>Sekolah</a:t>
            </a:r>
            <a:endParaRPr lang="en-US" altLang="ko-KR" sz="2800" b="1" dirty="0">
              <a:latin typeface="Josefin Sans" pitchFamily="2" charset="0"/>
              <a:cs typeface="Arial" pitchFamily="34" charset="0"/>
            </a:endParaRPr>
          </a:p>
          <a:p>
            <a:r>
              <a:rPr lang="en-US" altLang="ko-KR" sz="2800" b="1" dirty="0">
                <a:latin typeface="Josefin Sans" pitchFamily="2" charset="0"/>
                <a:cs typeface="Arial" pitchFamily="34" charset="0"/>
              </a:rPr>
              <a:t>SMA/SMK/SLB</a:t>
            </a:r>
            <a:endParaRPr lang="ko-KR" altLang="en-US" sz="2800" b="1" dirty="0">
              <a:latin typeface="Josefin Sans" pitchFamily="2" charset="0"/>
              <a:cs typeface="Arial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CA8DEDEE-4CBD-46EE-BF1F-9A7F3117A347}"/>
              </a:ext>
            </a:extLst>
          </p:cNvPr>
          <p:cNvSpPr/>
          <p:nvPr/>
        </p:nvSpPr>
        <p:spPr>
          <a:xfrm>
            <a:off x="1849997" y="3707679"/>
            <a:ext cx="724277" cy="79308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latin typeface="Josefin Sans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3B22978B-2551-4624-9A2C-094939845C9F}"/>
              </a:ext>
            </a:extLst>
          </p:cNvPr>
          <p:cNvSpPr/>
          <p:nvPr/>
        </p:nvSpPr>
        <p:spPr>
          <a:xfrm>
            <a:off x="1826670" y="4830023"/>
            <a:ext cx="724277" cy="79308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latin typeface="Josefin Sans" pitchFamily="2" charset="0"/>
            </a:endParaRPr>
          </a:p>
        </p:txBody>
      </p:sp>
      <p:sp>
        <p:nvSpPr>
          <p:cNvPr id="17" name="Oval 50">
            <a:extLst>
              <a:ext uri="{FF2B5EF4-FFF2-40B4-BE49-F238E27FC236}">
                <a16:creationId xmlns="" xmlns:a16="http://schemas.microsoft.com/office/drawing/2014/main" id="{71CB98C1-1544-4FBF-BA71-7FAF32D10DA2}"/>
              </a:ext>
            </a:extLst>
          </p:cNvPr>
          <p:cNvSpPr>
            <a:spLocks noChangeAspect="1"/>
          </p:cNvSpPr>
          <p:nvPr/>
        </p:nvSpPr>
        <p:spPr>
          <a:xfrm>
            <a:off x="1954263" y="3839297"/>
            <a:ext cx="469095" cy="529812"/>
          </a:xfrm>
          <a:custGeom>
            <a:avLst/>
            <a:gdLst/>
            <a:ahLst/>
            <a:cxnLst/>
            <a:rect l="l" t="t" r="r" b="b"/>
            <a:pathLst>
              <a:path w="2868687" h="3240000">
                <a:moveTo>
                  <a:pt x="1433799" y="2290728"/>
                </a:moveTo>
                <a:cubicBezTo>
                  <a:pt x="1317650" y="2346839"/>
                  <a:pt x="1203301" y="2394700"/>
                  <a:pt x="1093028" y="2434329"/>
                </a:cubicBezTo>
                <a:cubicBezTo>
                  <a:pt x="1167481" y="2812207"/>
                  <a:pt x="1292592" y="3060000"/>
                  <a:pt x="1434343" y="3060000"/>
                </a:cubicBezTo>
                <a:cubicBezTo>
                  <a:pt x="1576138" y="3060000"/>
                  <a:pt x="1701284" y="2812053"/>
                  <a:pt x="1774025" y="2433735"/>
                </a:cubicBezTo>
                <a:cubicBezTo>
                  <a:pt x="1663854" y="2394452"/>
                  <a:pt x="1549823" y="2346469"/>
                  <a:pt x="1433799" y="2290728"/>
                </a:cubicBezTo>
                <a:close/>
                <a:moveTo>
                  <a:pt x="1824954" y="2078037"/>
                </a:moveTo>
                <a:cubicBezTo>
                  <a:pt x="1794480" y="2097450"/>
                  <a:pt x="1763147" y="2116057"/>
                  <a:pt x="1731343" y="2134419"/>
                </a:cubicBezTo>
                <a:lnTo>
                  <a:pt x="1635415" y="2187161"/>
                </a:lnTo>
                <a:cubicBezTo>
                  <a:pt x="1691788" y="2215044"/>
                  <a:pt x="1747931" y="2239109"/>
                  <a:pt x="1803378" y="2259350"/>
                </a:cubicBezTo>
                <a:cubicBezTo>
                  <a:pt x="1812120" y="2201101"/>
                  <a:pt x="1819148" y="2140526"/>
                  <a:pt x="1824954" y="2078037"/>
                </a:cubicBezTo>
                <a:close/>
                <a:moveTo>
                  <a:pt x="1042306" y="2077178"/>
                </a:moveTo>
                <a:cubicBezTo>
                  <a:pt x="1047949" y="2140175"/>
                  <a:pt x="1055328" y="2201182"/>
                  <a:pt x="1063873" y="2259905"/>
                </a:cubicBezTo>
                <a:cubicBezTo>
                  <a:pt x="1119365" y="2238275"/>
                  <a:pt x="1176217" y="2214355"/>
                  <a:pt x="1233887" y="2187801"/>
                </a:cubicBezTo>
                <a:cubicBezTo>
                  <a:pt x="1201538" y="2170955"/>
                  <a:pt x="1169452" y="2152957"/>
                  <a:pt x="1137343" y="2134419"/>
                </a:cubicBezTo>
                <a:close/>
                <a:moveTo>
                  <a:pt x="559768" y="1732679"/>
                </a:moveTo>
                <a:cubicBezTo>
                  <a:pt x="268524" y="1984850"/>
                  <a:pt x="116369" y="2217202"/>
                  <a:pt x="187266" y="2340000"/>
                </a:cubicBezTo>
                <a:cubicBezTo>
                  <a:pt x="258144" y="2462764"/>
                  <a:pt x="535307" y="2447213"/>
                  <a:pt x="899736" y="2322555"/>
                </a:cubicBezTo>
                <a:cubicBezTo>
                  <a:pt x="878937" y="2207297"/>
                  <a:pt x="863223" y="2084405"/>
                  <a:pt x="853746" y="1955834"/>
                </a:cubicBezTo>
                <a:cubicBezTo>
                  <a:pt x="747454" y="1883220"/>
                  <a:pt x="648878" y="1808453"/>
                  <a:pt x="559768" y="1732679"/>
                </a:cubicBezTo>
                <a:close/>
                <a:moveTo>
                  <a:pt x="2309048" y="1730507"/>
                </a:moveTo>
                <a:cubicBezTo>
                  <a:pt x="2220666" y="1807660"/>
                  <a:pt x="2121792" y="1882664"/>
                  <a:pt x="2015235" y="1955625"/>
                </a:cubicBezTo>
                <a:cubicBezTo>
                  <a:pt x="2005364" y="2084180"/>
                  <a:pt x="1989894" y="2207119"/>
                  <a:pt x="1967330" y="2322070"/>
                </a:cubicBezTo>
                <a:lnTo>
                  <a:pt x="2081685" y="2358048"/>
                </a:lnTo>
                <a:cubicBezTo>
                  <a:pt x="2116015" y="2320492"/>
                  <a:pt x="2165526" y="2297468"/>
                  <a:pt x="2220415" y="2297468"/>
                </a:cubicBezTo>
                <a:cubicBezTo>
                  <a:pt x="2302230" y="2297468"/>
                  <a:pt x="2372097" y="2348622"/>
                  <a:pt x="2399287" y="2420880"/>
                </a:cubicBezTo>
                <a:cubicBezTo>
                  <a:pt x="2542053" y="2432945"/>
                  <a:pt x="2642630" y="2407186"/>
                  <a:pt x="2681420" y="2340000"/>
                </a:cubicBezTo>
                <a:cubicBezTo>
                  <a:pt x="2752393" y="2217071"/>
                  <a:pt x="2599836" y="1984353"/>
                  <a:pt x="2309048" y="1730507"/>
                </a:cubicBezTo>
                <a:close/>
                <a:moveTo>
                  <a:pt x="2026056" y="1510554"/>
                </a:moveTo>
                <a:cubicBezTo>
                  <a:pt x="2027893" y="1546708"/>
                  <a:pt x="2028343" y="1583211"/>
                  <a:pt x="2028343" y="1620000"/>
                </a:cubicBezTo>
                <a:lnTo>
                  <a:pt x="2024251" y="1730716"/>
                </a:lnTo>
                <a:lnTo>
                  <a:pt x="2173722" y="1619092"/>
                </a:lnTo>
                <a:cubicBezTo>
                  <a:pt x="2127526" y="1582190"/>
                  <a:pt x="2078507" y="1545517"/>
                  <a:pt x="2026056" y="1510554"/>
                </a:cubicBezTo>
                <a:close/>
                <a:moveTo>
                  <a:pt x="844436" y="1509285"/>
                </a:moveTo>
                <a:lnTo>
                  <a:pt x="694964" y="1620908"/>
                </a:lnTo>
                <a:cubicBezTo>
                  <a:pt x="741160" y="1657811"/>
                  <a:pt x="790179" y="1694484"/>
                  <a:pt x="842630" y="1729447"/>
                </a:cubicBezTo>
                <a:cubicBezTo>
                  <a:pt x="840793" y="1693293"/>
                  <a:pt x="840343" y="1656790"/>
                  <a:pt x="840343" y="1620000"/>
                </a:cubicBezTo>
                <a:close/>
                <a:moveTo>
                  <a:pt x="1434343" y="1361184"/>
                </a:moveTo>
                <a:cubicBezTo>
                  <a:pt x="1573534" y="1361184"/>
                  <a:pt x="1686371" y="1474021"/>
                  <a:pt x="1686371" y="1613212"/>
                </a:cubicBezTo>
                <a:cubicBezTo>
                  <a:pt x="1686371" y="1752403"/>
                  <a:pt x="1573534" y="1865240"/>
                  <a:pt x="1434343" y="1865240"/>
                </a:cubicBezTo>
                <a:cubicBezTo>
                  <a:pt x="1295152" y="1865240"/>
                  <a:pt x="1182315" y="1752403"/>
                  <a:pt x="1182315" y="1613212"/>
                </a:cubicBezTo>
                <a:cubicBezTo>
                  <a:pt x="1182315" y="1474021"/>
                  <a:pt x="1295152" y="1361184"/>
                  <a:pt x="1434343" y="1361184"/>
                </a:cubicBezTo>
                <a:close/>
                <a:moveTo>
                  <a:pt x="1433770" y="1149513"/>
                </a:moveTo>
                <a:cubicBezTo>
                  <a:pt x="1365445" y="1183896"/>
                  <a:pt x="1296585" y="1221489"/>
                  <a:pt x="1227343" y="1261466"/>
                </a:cubicBezTo>
                <a:lnTo>
                  <a:pt x="1027157" y="1384911"/>
                </a:lnTo>
                <a:cubicBezTo>
                  <a:pt x="1022222" y="1461370"/>
                  <a:pt x="1020343" y="1539922"/>
                  <a:pt x="1020343" y="1620000"/>
                </a:cubicBezTo>
                <a:lnTo>
                  <a:pt x="1028287" y="1855786"/>
                </a:lnTo>
                <a:cubicBezTo>
                  <a:pt x="1091680" y="1898065"/>
                  <a:pt x="1158394" y="1938727"/>
                  <a:pt x="1227343" y="1978535"/>
                </a:cubicBezTo>
                <a:lnTo>
                  <a:pt x="1434916" y="2090488"/>
                </a:lnTo>
                <a:cubicBezTo>
                  <a:pt x="1503241" y="2056105"/>
                  <a:pt x="1572101" y="2018511"/>
                  <a:pt x="1641343" y="1978535"/>
                </a:cubicBezTo>
                <a:lnTo>
                  <a:pt x="1841530" y="1855090"/>
                </a:lnTo>
                <a:cubicBezTo>
                  <a:pt x="1846464" y="1778631"/>
                  <a:pt x="1848343" y="1700079"/>
                  <a:pt x="1848343" y="1620000"/>
                </a:cubicBezTo>
                <a:lnTo>
                  <a:pt x="1840399" y="1384214"/>
                </a:lnTo>
                <a:cubicBezTo>
                  <a:pt x="1777006" y="1341936"/>
                  <a:pt x="1710293" y="1301274"/>
                  <a:pt x="1641343" y="1261466"/>
                </a:cubicBezTo>
                <a:close/>
                <a:moveTo>
                  <a:pt x="1065308" y="980650"/>
                </a:moveTo>
                <a:cubicBezTo>
                  <a:pt x="1056566" y="1038899"/>
                  <a:pt x="1049538" y="1099475"/>
                  <a:pt x="1043732" y="1161964"/>
                </a:cubicBezTo>
                <a:cubicBezTo>
                  <a:pt x="1074206" y="1142551"/>
                  <a:pt x="1105539" y="1123943"/>
                  <a:pt x="1137343" y="1105581"/>
                </a:cubicBezTo>
                <a:lnTo>
                  <a:pt x="1233271" y="1052839"/>
                </a:lnTo>
                <a:cubicBezTo>
                  <a:pt x="1176898" y="1024957"/>
                  <a:pt x="1120756" y="1000892"/>
                  <a:pt x="1065308" y="980650"/>
                </a:cubicBezTo>
                <a:close/>
                <a:moveTo>
                  <a:pt x="1804814" y="980095"/>
                </a:moveTo>
                <a:cubicBezTo>
                  <a:pt x="1749321" y="1001726"/>
                  <a:pt x="1692469" y="1025646"/>
                  <a:pt x="1634800" y="1052200"/>
                </a:cubicBezTo>
                <a:cubicBezTo>
                  <a:pt x="1667149" y="1069046"/>
                  <a:pt x="1699234" y="1087043"/>
                  <a:pt x="1731343" y="1105581"/>
                </a:cubicBezTo>
                <a:lnTo>
                  <a:pt x="1826380" y="1162822"/>
                </a:lnTo>
                <a:cubicBezTo>
                  <a:pt x="1820738" y="1099825"/>
                  <a:pt x="1813359" y="1038819"/>
                  <a:pt x="1804814" y="980095"/>
                </a:cubicBezTo>
                <a:close/>
                <a:moveTo>
                  <a:pt x="2432236" y="816002"/>
                </a:moveTo>
                <a:cubicBezTo>
                  <a:pt x="2308930" y="820546"/>
                  <a:pt x="2149627" y="855445"/>
                  <a:pt x="1968950" y="917446"/>
                </a:cubicBezTo>
                <a:cubicBezTo>
                  <a:pt x="1989749" y="1032703"/>
                  <a:pt x="2005463" y="1155596"/>
                  <a:pt x="2014941" y="1284167"/>
                </a:cubicBezTo>
                <a:cubicBezTo>
                  <a:pt x="2121232" y="1356780"/>
                  <a:pt x="2219808" y="1431548"/>
                  <a:pt x="2308918" y="1507322"/>
                </a:cubicBezTo>
                <a:cubicBezTo>
                  <a:pt x="2600162" y="1255150"/>
                  <a:pt x="2752317" y="1022798"/>
                  <a:pt x="2681420" y="900000"/>
                </a:cubicBezTo>
                <a:cubicBezTo>
                  <a:pt x="2645694" y="838121"/>
                  <a:pt x="2557557" y="811383"/>
                  <a:pt x="2432236" y="816002"/>
                </a:cubicBezTo>
                <a:close/>
                <a:moveTo>
                  <a:pt x="436450" y="816001"/>
                </a:moveTo>
                <a:cubicBezTo>
                  <a:pt x="311129" y="811383"/>
                  <a:pt x="222992" y="838121"/>
                  <a:pt x="187266" y="900000"/>
                </a:cubicBezTo>
                <a:cubicBezTo>
                  <a:pt x="158404" y="949991"/>
                  <a:pt x="166508" y="1018139"/>
                  <a:pt x="206887" y="1097970"/>
                </a:cubicBezTo>
                <a:cubicBezTo>
                  <a:pt x="213842" y="1096217"/>
                  <a:pt x="221021" y="1095812"/>
                  <a:pt x="228294" y="1095812"/>
                </a:cubicBezTo>
                <a:cubicBezTo>
                  <a:pt x="334372" y="1095812"/>
                  <a:pt x="420366" y="1181806"/>
                  <a:pt x="420366" y="1287884"/>
                </a:cubicBezTo>
                <a:cubicBezTo>
                  <a:pt x="420366" y="1314219"/>
                  <a:pt x="415066" y="1339317"/>
                  <a:pt x="405427" y="1362148"/>
                </a:cubicBezTo>
                <a:cubicBezTo>
                  <a:pt x="450585" y="1410442"/>
                  <a:pt x="502437" y="1459559"/>
                  <a:pt x="559639" y="1509493"/>
                </a:cubicBezTo>
                <a:cubicBezTo>
                  <a:pt x="648020" y="1432341"/>
                  <a:pt x="746894" y="1357336"/>
                  <a:pt x="853451" y="1284376"/>
                </a:cubicBezTo>
                <a:cubicBezTo>
                  <a:pt x="863322" y="1155820"/>
                  <a:pt x="878792" y="1032881"/>
                  <a:pt x="901357" y="917930"/>
                </a:cubicBezTo>
                <a:cubicBezTo>
                  <a:pt x="719999" y="855651"/>
                  <a:pt x="560119" y="820559"/>
                  <a:pt x="436450" y="816001"/>
                </a:cubicBezTo>
                <a:close/>
                <a:moveTo>
                  <a:pt x="1434343" y="180000"/>
                </a:moveTo>
                <a:cubicBezTo>
                  <a:pt x="1292548" y="180000"/>
                  <a:pt x="1167402" y="427948"/>
                  <a:pt x="1094661" y="806265"/>
                </a:cubicBezTo>
                <a:cubicBezTo>
                  <a:pt x="1204832" y="845548"/>
                  <a:pt x="1318864" y="893532"/>
                  <a:pt x="1434887" y="949272"/>
                </a:cubicBezTo>
                <a:cubicBezTo>
                  <a:pt x="1551037" y="893162"/>
                  <a:pt x="1665385" y="845301"/>
                  <a:pt x="1775658" y="805671"/>
                </a:cubicBezTo>
                <a:cubicBezTo>
                  <a:pt x="1751860" y="684885"/>
                  <a:pt x="1722886" y="577390"/>
                  <a:pt x="1688823" y="487405"/>
                </a:cubicBezTo>
                <a:cubicBezTo>
                  <a:pt x="1688009" y="487647"/>
                  <a:pt x="1687191" y="487652"/>
                  <a:pt x="1686371" y="487652"/>
                </a:cubicBezTo>
                <a:cubicBezTo>
                  <a:pt x="1580293" y="487652"/>
                  <a:pt x="1494299" y="401658"/>
                  <a:pt x="1494299" y="295580"/>
                </a:cubicBezTo>
                <a:cubicBezTo>
                  <a:pt x="1494299" y="264819"/>
                  <a:pt x="1501530" y="235747"/>
                  <a:pt x="1516122" y="210837"/>
                </a:cubicBezTo>
                <a:cubicBezTo>
                  <a:pt x="1490583" y="189985"/>
                  <a:pt x="1462798" y="180000"/>
                  <a:pt x="1434343" y="180000"/>
                </a:cubicBezTo>
                <a:close/>
                <a:moveTo>
                  <a:pt x="1434343" y="0"/>
                </a:moveTo>
                <a:cubicBezTo>
                  <a:pt x="1509303" y="0"/>
                  <a:pt x="1581019" y="37868"/>
                  <a:pt x="1646062" y="107907"/>
                </a:cubicBezTo>
                <a:cubicBezTo>
                  <a:pt x="1659037" y="104972"/>
                  <a:pt x="1672533" y="103508"/>
                  <a:pt x="1686371" y="103508"/>
                </a:cubicBezTo>
                <a:cubicBezTo>
                  <a:pt x="1792449" y="103508"/>
                  <a:pt x="1878443" y="189502"/>
                  <a:pt x="1878443" y="295580"/>
                </a:cubicBezTo>
                <a:cubicBezTo>
                  <a:pt x="1878443" y="342831"/>
                  <a:pt x="1861381" y="386097"/>
                  <a:pt x="1831228" y="417985"/>
                </a:cubicBezTo>
                <a:cubicBezTo>
                  <a:pt x="1871860" y="515668"/>
                  <a:pt x="1906636" y="628220"/>
                  <a:pt x="1935357" y="752219"/>
                </a:cubicBezTo>
                <a:cubicBezTo>
                  <a:pt x="2379384" y="616814"/>
                  <a:pt x="2731816" y="627289"/>
                  <a:pt x="2837304" y="810000"/>
                </a:cubicBezTo>
                <a:cubicBezTo>
                  <a:pt x="2942793" y="992711"/>
                  <a:pt x="2775650" y="1303161"/>
                  <a:pt x="2436521" y="1620139"/>
                </a:cubicBezTo>
                <a:cubicBezTo>
                  <a:pt x="2775698" y="1936928"/>
                  <a:pt x="2942777" y="2247316"/>
                  <a:pt x="2837304" y="2430000"/>
                </a:cubicBezTo>
                <a:cubicBezTo>
                  <a:pt x="2771439" y="2544083"/>
                  <a:pt x="2609300" y="2591017"/>
                  <a:pt x="2388706" y="2577188"/>
                </a:cubicBezTo>
                <a:cubicBezTo>
                  <a:pt x="2358753" y="2639691"/>
                  <a:pt x="2294480" y="2681612"/>
                  <a:pt x="2220415" y="2681612"/>
                </a:cubicBezTo>
                <a:cubicBezTo>
                  <a:pt x="2122541" y="2681612"/>
                  <a:pt x="2041764" y="2608405"/>
                  <a:pt x="2030773" y="2513644"/>
                </a:cubicBezTo>
                <a:cubicBezTo>
                  <a:pt x="1999304" y="2506661"/>
                  <a:pt x="1967635" y="2497623"/>
                  <a:pt x="1935485" y="2487821"/>
                </a:cubicBezTo>
                <a:cubicBezTo>
                  <a:pt x="1830610" y="2940018"/>
                  <a:pt x="1645322" y="3240000"/>
                  <a:pt x="1434343" y="3240000"/>
                </a:cubicBezTo>
                <a:cubicBezTo>
                  <a:pt x="1223366" y="3240000"/>
                  <a:pt x="1038079" y="2940023"/>
                  <a:pt x="933330" y="2487781"/>
                </a:cubicBezTo>
                <a:cubicBezTo>
                  <a:pt x="489302" y="2623186"/>
                  <a:pt x="136870" y="2612712"/>
                  <a:pt x="31382" y="2430000"/>
                </a:cubicBezTo>
                <a:cubicBezTo>
                  <a:pt x="-74106" y="2247290"/>
                  <a:pt x="93037" y="1936840"/>
                  <a:pt x="432165" y="1619862"/>
                </a:cubicBezTo>
                <a:cubicBezTo>
                  <a:pt x="378689" y="1569916"/>
                  <a:pt x="329491" y="1520128"/>
                  <a:pt x="285801" y="1470219"/>
                </a:cubicBezTo>
                <a:cubicBezTo>
                  <a:pt x="267844" y="1476857"/>
                  <a:pt x="248431" y="1479956"/>
                  <a:pt x="228294" y="1479956"/>
                </a:cubicBezTo>
                <a:cubicBezTo>
                  <a:pt x="122216" y="1479956"/>
                  <a:pt x="36222" y="1393962"/>
                  <a:pt x="36222" y="1287884"/>
                </a:cubicBezTo>
                <a:cubicBezTo>
                  <a:pt x="36222" y="1246866"/>
                  <a:pt x="49080" y="1208850"/>
                  <a:pt x="73868" y="1179672"/>
                </a:cubicBezTo>
                <a:cubicBezTo>
                  <a:pt x="-4733" y="1033688"/>
                  <a:pt x="-23287" y="904690"/>
                  <a:pt x="31382" y="810000"/>
                </a:cubicBezTo>
                <a:cubicBezTo>
                  <a:pt x="136860" y="627306"/>
                  <a:pt x="489234" y="616816"/>
                  <a:pt x="933201" y="752179"/>
                </a:cubicBezTo>
                <a:cubicBezTo>
                  <a:pt x="1038076" y="299982"/>
                  <a:pt x="1223365" y="0"/>
                  <a:pt x="14343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Josefin Sans" pitchFamily="2" charset="0"/>
            </a:endParaRPr>
          </a:p>
        </p:txBody>
      </p:sp>
      <p:sp>
        <p:nvSpPr>
          <p:cNvPr id="18" name="Parallelogram 15">
            <a:extLst>
              <a:ext uri="{FF2B5EF4-FFF2-40B4-BE49-F238E27FC236}">
                <a16:creationId xmlns="" xmlns:a16="http://schemas.microsoft.com/office/drawing/2014/main" id="{A3EE292F-6B99-4293-8CB2-E758459EA4C9}"/>
              </a:ext>
            </a:extLst>
          </p:cNvPr>
          <p:cNvSpPr/>
          <p:nvPr/>
        </p:nvSpPr>
        <p:spPr>
          <a:xfrm rot="16200000">
            <a:off x="1889427" y="4939901"/>
            <a:ext cx="598764" cy="648141"/>
          </a:xfrm>
          <a:custGeom>
            <a:avLst/>
            <a:gdLst/>
            <a:ahLst/>
            <a:cxnLst/>
            <a:rect l="l" t="t" r="r" b="b"/>
            <a:pathLst>
              <a:path w="2993176" h="3240001">
                <a:moveTo>
                  <a:pt x="1299907" y="647892"/>
                </a:moveTo>
                <a:lnTo>
                  <a:pt x="665509" y="1620000"/>
                </a:lnTo>
                <a:lnTo>
                  <a:pt x="1299907" y="2592108"/>
                </a:lnTo>
                <a:lnTo>
                  <a:pt x="634398" y="2592108"/>
                </a:lnTo>
                <a:lnTo>
                  <a:pt x="0" y="1620000"/>
                </a:lnTo>
                <a:lnTo>
                  <a:pt x="634398" y="647892"/>
                </a:lnTo>
                <a:close/>
                <a:moveTo>
                  <a:pt x="2993176" y="1620001"/>
                </a:moveTo>
                <a:lnTo>
                  <a:pt x="1913056" y="3240001"/>
                </a:lnTo>
                <a:lnTo>
                  <a:pt x="1782206" y="3043749"/>
                </a:lnTo>
                <a:lnTo>
                  <a:pt x="1110064" y="3043749"/>
                </a:lnTo>
                <a:cubicBezTo>
                  <a:pt x="1089036" y="3096599"/>
                  <a:pt x="1037333" y="3133759"/>
                  <a:pt x="976952" y="3133759"/>
                </a:cubicBezTo>
                <a:cubicBezTo>
                  <a:pt x="923853" y="3133759"/>
                  <a:pt x="877466" y="3105022"/>
                  <a:pt x="854540" y="3061058"/>
                </a:cubicBezTo>
                <a:lnTo>
                  <a:pt x="302383" y="3169763"/>
                </a:lnTo>
                <a:lnTo>
                  <a:pt x="302383" y="2809723"/>
                </a:lnTo>
                <a:lnTo>
                  <a:pt x="854540" y="2918427"/>
                </a:lnTo>
                <a:cubicBezTo>
                  <a:pt x="877466" y="2874463"/>
                  <a:pt x="923853" y="2845727"/>
                  <a:pt x="976952" y="2845727"/>
                </a:cubicBezTo>
                <a:cubicBezTo>
                  <a:pt x="1037333" y="2845727"/>
                  <a:pt x="1089036" y="2882887"/>
                  <a:pt x="1110064" y="2935737"/>
                </a:cubicBezTo>
                <a:lnTo>
                  <a:pt x="1710190" y="2935737"/>
                </a:lnTo>
                <a:lnTo>
                  <a:pt x="832936" y="1620001"/>
                </a:lnTo>
                <a:lnTo>
                  <a:pt x="191305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>
              <a:latin typeface="Josefin Sans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659F3601-76A3-4FB3-8E91-4AB5F8FB33CB}"/>
              </a:ext>
            </a:extLst>
          </p:cNvPr>
          <p:cNvSpPr txBox="1"/>
          <p:nvPr/>
        </p:nvSpPr>
        <p:spPr>
          <a:xfrm>
            <a:off x="2778623" y="6121219"/>
            <a:ext cx="4209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Josefin Sans" pitchFamily="2" charset="0"/>
                <a:cs typeface="Arial" pitchFamily="34" charset="0"/>
              </a:rPr>
              <a:t>Auditor/P2UPD/</a:t>
            </a:r>
            <a:r>
              <a:rPr lang="en-US" altLang="ko-KR" sz="2800" b="1" dirty="0" err="1">
                <a:latin typeface="Josefin Sans" pitchFamily="2" charset="0"/>
                <a:cs typeface="Arial" pitchFamily="34" charset="0"/>
              </a:rPr>
              <a:t>Audiwan</a:t>
            </a:r>
            <a:endParaRPr lang="ko-KR" altLang="en-US" sz="2800" b="1" dirty="0">
              <a:latin typeface="Josefin Sans" pitchFamily="2" charset="0"/>
              <a:cs typeface="Arial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E8AF2F75-F885-42BD-9701-C19140630578}"/>
              </a:ext>
            </a:extLst>
          </p:cNvPr>
          <p:cNvSpPr/>
          <p:nvPr/>
        </p:nvSpPr>
        <p:spPr>
          <a:xfrm>
            <a:off x="1826672" y="6096204"/>
            <a:ext cx="724277" cy="79308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Josefin Sans" pitchFamily="2" charset="0"/>
            </a:endParaRPr>
          </a:p>
        </p:txBody>
      </p:sp>
      <p:sp>
        <p:nvSpPr>
          <p:cNvPr id="21" name="Rectangle 7">
            <a:extLst>
              <a:ext uri="{FF2B5EF4-FFF2-40B4-BE49-F238E27FC236}">
                <a16:creationId xmlns="" xmlns:a16="http://schemas.microsoft.com/office/drawing/2014/main" id="{8019ACC1-F8C3-4722-BC32-02B9DAFEC216}"/>
              </a:ext>
            </a:extLst>
          </p:cNvPr>
          <p:cNvSpPr/>
          <p:nvPr/>
        </p:nvSpPr>
        <p:spPr>
          <a:xfrm rot="18900000">
            <a:off x="2111577" y="6255472"/>
            <a:ext cx="225664" cy="502732"/>
          </a:xfrm>
          <a:custGeom>
            <a:avLst/>
            <a:gdLst/>
            <a:ahLst/>
            <a:cxnLst/>
            <a:rect l="l" t="t" r="r" b="b"/>
            <a:pathLst>
              <a:path w="154109" h="343323">
                <a:moveTo>
                  <a:pt x="102909" y="313772"/>
                </a:moveTo>
                <a:lnTo>
                  <a:pt x="102909" y="328547"/>
                </a:lnTo>
                <a:cubicBezTo>
                  <a:pt x="102909" y="336708"/>
                  <a:pt x="96294" y="343322"/>
                  <a:pt x="88133" y="343323"/>
                </a:cubicBezTo>
                <a:lnTo>
                  <a:pt x="65975" y="343322"/>
                </a:lnTo>
                <a:cubicBezTo>
                  <a:pt x="57814" y="343322"/>
                  <a:pt x="51199" y="336708"/>
                  <a:pt x="51199" y="328547"/>
                </a:cubicBezTo>
                <a:cubicBezTo>
                  <a:pt x="51199" y="323622"/>
                  <a:pt x="51200" y="318696"/>
                  <a:pt x="51200" y="313771"/>
                </a:cubicBezTo>
                <a:close/>
                <a:moveTo>
                  <a:pt x="123327" y="15459"/>
                </a:moveTo>
                <a:cubicBezTo>
                  <a:pt x="141678" y="29245"/>
                  <a:pt x="152926" y="50497"/>
                  <a:pt x="154008" y="73425"/>
                </a:cubicBezTo>
                <a:cubicBezTo>
                  <a:pt x="155089" y="96353"/>
                  <a:pt x="145890" y="118568"/>
                  <a:pt x="128916" y="134021"/>
                </a:cubicBezTo>
                <a:lnTo>
                  <a:pt x="119294" y="123450"/>
                </a:lnTo>
                <a:cubicBezTo>
                  <a:pt x="133118" y="110865"/>
                  <a:pt x="140611" y="92772"/>
                  <a:pt x="139730" y="74098"/>
                </a:cubicBezTo>
                <a:cubicBezTo>
                  <a:pt x="138850" y="55424"/>
                  <a:pt x="129689" y="38115"/>
                  <a:pt x="114743" y="26887"/>
                </a:cubicBezTo>
                <a:close/>
                <a:moveTo>
                  <a:pt x="136698" y="17411"/>
                </a:moveTo>
                <a:cubicBezTo>
                  <a:pt x="103758" y="-15529"/>
                  <a:pt x="50351" y="-15529"/>
                  <a:pt x="17412" y="17411"/>
                </a:cubicBezTo>
                <a:cubicBezTo>
                  <a:pt x="-15528" y="50351"/>
                  <a:pt x="-15528" y="103757"/>
                  <a:pt x="17412" y="136697"/>
                </a:cubicBezTo>
                <a:cubicBezTo>
                  <a:pt x="50351" y="169637"/>
                  <a:pt x="103758" y="169637"/>
                  <a:pt x="136698" y="136697"/>
                </a:cubicBezTo>
                <a:cubicBezTo>
                  <a:pt x="169637" y="103757"/>
                  <a:pt x="169637" y="50351"/>
                  <a:pt x="136698" y="17411"/>
                </a:cubicBezTo>
                <a:close/>
                <a:moveTo>
                  <a:pt x="154109" y="0"/>
                </a:moveTo>
                <a:cubicBezTo>
                  <a:pt x="196665" y="42556"/>
                  <a:pt x="196665" y="111552"/>
                  <a:pt x="154109" y="154108"/>
                </a:cubicBezTo>
                <a:cubicBezTo>
                  <a:pt x="139576" y="168641"/>
                  <a:pt x="121959" y="178211"/>
                  <a:pt x="102912" y="180994"/>
                </a:cubicBezTo>
                <a:lnTo>
                  <a:pt x="102912" y="308310"/>
                </a:lnTo>
                <a:lnTo>
                  <a:pt x="51197" y="308310"/>
                </a:lnTo>
                <a:lnTo>
                  <a:pt x="51197" y="180994"/>
                </a:lnTo>
                <a:cubicBezTo>
                  <a:pt x="32150" y="178211"/>
                  <a:pt x="14534" y="168641"/>
                  <a:pt x="0" y="154108"/>
                </a:cubicBezTo>
                <a:cubicBezTo>
                  <a:pt x="-42555" y="111552"/>
                  <a:pt x="-42555" y="42556"/>
                  <a:pt x="0" y="0"/>
                </a:cubicBezTo>
                <a:cubicBezTo>
                  <a:pt x="42556" y="-42556"/>
                  <a:pt x="111553" y="-42556"/>
                  <a:pt x="1541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>
              <a:latin typeface="Josefin Sans" pitchFamily="2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4525268" y="3784222"/>
            <a:ext cx="213344" cy="7951230"/>
          </a:xfrm>
          <a:prstGeom prst="rect">
            <a:avLst/>
          </a:prstGeom>
        </p:spPr>
      </p:pic>
      <p:sp>
        <p:nvSpPr>
          <p:cNvPr id="23" name="Text Placeholder 1">
            <a:extLst>
              <a:ext uri="{FF2B5EF4-FFF2-40B4-BE49-F238E27FC236}">
                <a16:creationId xmlns="" xmlns:a16="http://schemas.microsoft.com/office/drawing/2014/main" id="{B9ED5998-E8EF-4A03-882A-938009D52151}"/>
              </a:ext>
            </a:extLst>
          </p:cNvPr>
          <p:cNvSpPr txBox="1">
            <a:spLocks/>
          </p:cNvSpPr>
          <p:nvPr/>
        </p:nvSpPr>
        <p:spPr>
          <a:xfrm>
            <a:off x="1698260" y="2614845"/>
            <a:ext cx="2589193" cy="10320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 smtClean="0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LHKPN</a:t>
            </a:r>
            <a:endParaRPr lang="en-US" sz="4800" b="1" dirty="0">
              <a:solidFill>
                <a:schemeClr val="tx2"/>
              </a:solidFill>
              <a:latin typeface="Perpetua Titling MT" panose="02020502060505020804" pitchFamily="18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4" name="Text Placeholder 1">
            <a:extLst>
              <a:ext uri="{FF2B5EF4-FFF2-40B4-BE49-F238E27FC236}">
                <a16:creationId xmlns="" xmlns:a16="http://schemas.microsoft.com/office/drawing/2014/main" id="{B9ED5998-E8EF-4A03-882A-938009D52151}"/>
              </a:ext>
            </a:extLst>
          </p:cNvPr>
          <p:cNvSpPr txBox="1">
            <a:spLocks/>
          </p:cNvSpPr>
          <p:nvPr/>
        </p:nvSpPr>
        <p:spPr>
          <a:xfrm>
            <a:off x="6779795" y="2629642"/>
            <a:ext cx="3232662" cy="97236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4800" b="1" dirty="0" smtClean="0">
                <a:solidFill>
                  <a:schemeClr val="tx2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LHKASN</a:t>
            </a:r>
            <a:endParaRPr lang="en-US" sz="4800" b="1" dirty="0">
              <a:solidFill>
                <a:schemeClr val="tx2"/>
              </a:solidFill>
              <a:latin typeface="Perpetua Titling MT" panose="02020502060505020804" pitchFamily="18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E8AF2F75-F885-42BD-9701-C19140630578}"/>
              </a:ext>
            </a:extLst>
          </p:cNvPr>
          <p:cNvSpPr/>
          <p:nvPr/>
        </p:nvSpPr>
        <p:spPr>
          <a:xfrm>
            <a:off x="7042019" y="3682698"/>
            <a:ext cx="724277" cy="79308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Josefin Sans" pitchFamily="2" charset="0"/>
            </a:endParaRPr>
          </a:p>
        </p:txBody>
      </p:sp>
      <p:sp>
        <p:nvSpPr>
          <p:cNvPr id="26" name="Rectangle 7">
            <a:extLst>
              <a:ext uri="{FF2B5EF4-FFF2-40B4-BE49-F238E27FC236}">
                <a16:creationId xmlns="" xmlns:a16="http://schemas.microsoft.com/office/drawing/2014/main" id="{8019ACC1-F8C3-4722-BC32-02B9DAFEC216}"/>
              </a:ext>
            </a:extLst>
          </p:cNvPr>
          <p:cNvSpPr/>
          <p:nvPr/>
        </p:nvSpPr>
        <p:spPr>
          <a:xfrm rot="18900000">
            <a:off x="7291324" y="3860216"/>
            <a:ext cx="225664" cy="502732"/>
          </a:xfrm>
          <a:custGeom>
            <a:avLst/>
            <a:gdLst/>
            <a:ahLst/>
            <a:cxnLst/>
            <a:rect l="l" t="t" r="r" b="b"/>
            <a:pathLst>
              <a:path w="154109" h="343323">
                <a:moveTo>
                  <a:pt x="102909" y="313772"/>
                </a:moveTo>
                <a:lnTo>
                  <a:pt x="102909" y="328547"/>
                </a:lnTo>
                <a:cubicBezTo>
                  <a:pt x="102909" y="336708"/>
                  <a:pt x="96294" y="343322"/>
                  <a:pt x="88133" y="343323"/>
                </a:cubicBezTo>
                <a:lnTo>
                  <a:pt x="65975" y="343322"/>
                </a:lnTo>
                <a:cubicBezTo>
                  <a:pt x="57814" y="343322"/>
                  <a:pt x="51199" y="336708"/>
                  <a:pt x="51199" y="328547"/>
                </a:cubicBezTo>
                <a:cubicBezTo>
                  <a:pt x="51199" y="323622"/>
                  <a:pt x="51200" y="318696"/>
                  <a:pt x="51200" y="313771"/>
                </a:cubicBezTo>
                <a:close/>
                <a:moveTo>
                  <a:pt x="123327" y="15459"/>
                </a:moveTo>
                <a:cubicBezTo>
                  <a:pt x="141678" y="29245"/>
                  <a:pt x="152926" y="50497"/>
                  <a:pt x="154008" y="73425"/>
                </a:cubicBezTo>
                <a:cubicBezTo>
                  <a:pt x="155089" y="96353"/>
                  <a:pt x="145890" y="118568"/>
                  <a:pt x="128916" y="134021"/>
                </a:cubicBezTo>
                <a:lnTo>
                  <a:pt x="119294" y="123450"/>
                </a:lnTo>
                <a:cubicBezTo>
                  <a:pt x="133118" y="110865"/>
                  <a:pt x="140611" y="92772"/>
                  <a:pt x="139730" y="74098"/>
                </a:cubicBezTo>
                <a:cubicBezTo>
                  <a:pt x="138850" y="55424"/>
                  <a:pt x="129689" y="38115"/>
                  <a:pt x="114743" y="26887"/>
                </a:cubicBezTo>
                <a:close/>
                <a:moveTo>
                  <a:pt x="136698" y="17411"/>
                </a:moveTo>
                <a:cubicBezTo>
                  <a:pt x="103758" y="-15529"/>
                  <a:pt x="50351" y="-15529"/>
                  <a:pt x="17412" y="17411"/>
                </a:cubicBezTo>
                <a:cubicBezTo>
                  <a:pt x="-15528" y="50351"/>
                  <a:pt x="-15528" y="103757"/>
                  <a:pt x="17412" y="136697"/>
                </a:cubicBezTo>
                <a:cubicBezTo>
                  <a:pt x="50351" y="169637"/>
                  <a:pt x="103758" y="169637"/>
                  <a:pt x="136698" y="136697"/>
                </a:cubicBezTo>
                <a:cubicBezTo>
                  <a:pt x="169637" y="103757"/>
                  <a:pt x="169637" y="50351"/>
                  <a:pt x="136698" y="17411"/>
                </a:cubicBezTo>
                <a:close/>
                <a:moveTo>
                  <a:pt x="154109" y="0"/>
                </a:moveTo>
                <a:cubicBezTo>
                  <a:pt x="196665" y="42556"/>
                  <a:pt x="196665" y="111552"/>
                  <a:pt x="154109" y="154108"/>
                </a:cubicBezTo>
                <a:cubicBezTo>
                  <a:pt x="139576" y="168641"/>
                  <a:pt x="121959" y="178211"/>
                  <a:pt x="102912" y="180994"/>
                </a:cubicBezTo>
                <a:lnTo>
                  <a:pt x="102912" y="308310"/>
                </a:lnTo>
                <a:lnTo>
                  <a:pt x="51197" y="308310"/>
                </a:lnTo>
                <a:lnTo>
                  <a:pt x="51197" y="180994"/>
                </a:lnTo>
                <a:cubicBezTo>
                  <a:pt x="32150" y="178211"/>
                  <a:pt x="14534" y="168641"/>
                  <a:pt x="0" y="154108"/>
                </a:cubicBezTo>
                <a:cubicBezTo>
                  <a:pt x="-42555" y="111552"/>
                  <a:pt x="-42555" y="42556"/>
                  <a:pt x="0" y="0"/>
                </a:cubicBezTo>
                <a:cubicBezTo>
                  <a:pt x="42556" y="-42556"/>
                  <a:pt x="111553" y="-42556"/>
                  <a:pt x="1541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>
              <a:latin typeface="Josefin Sans" pitchFamily="2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1380" y="2634048"/>
            <a:ext cx="7089232" cy="620213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659F3601-76A3-4FB3-8E91-4AB5F8FB33CB}"/>
              </a:ext>
            </a:extLst>
          </p:cNvPr>
          <p:cNvSpPr txBox="1"/>
          <p:nvPr/>
        </p:nvSpPr>
        <p:spPr>
          <a:xfrm>
            <a:off x="8004563" y="3546894"/>
            <a:ext cx="23890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altLang="ko-KR" sz="2800" b="1" dirty="0" smtClean="0">
                <a:latin typeface="Josefin Sans" pitchFamily="2" charset="0"/>
                <a:cs typeface="Arial" pitchFamily="34" charset="0"/>
              </a:rPr>
              <a:t>Semua ASN selain yang wajib LHKPN</a:t>
            </a:r>
            <a:endParaRPr lang="ko-KR" altLang="en-US" sz="2800" b="1" dirty="0">
              <a:latin typeface="Josefin Sans" pitchFamily="2" charset="0"/>
              <a:cs typeface="Arial" pitchFamily="34" charset="0"/>
            </a:endParaRPr>
          </a:p>
        </p:txBody>
      </p:sp>
      <p:sp>
        <p:nvSpPr>
          <p:cNvPr id="29" name="object 7"/>
          <p:cNvSpPr txBox="1"/>
          <p:nvPr/>
        </p:nvSpPr>
        <p:spPr>
          <a:xfrm>
            <a:off x="711687" y="7096275"/>
            <a:ext cx="8416556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Per 10 Januari 2023 Pukul  00.09 WIB (6</a:t>
            </a:r>
            <a:r>
              <a:rPr kumimoji="0" lang="id-ID" sz="3000" b="1" i="0" u="none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OPD 100%)</a:t>
            </a:r>
            <a:r>
              <a:rPr kumimoji="0" lang="id-ID" sz="3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</a:t>
            </a:r>
            <a:endParaRPr kumimoji="0" lang="en-US" sz="3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84" y="8233326"/>
            <a:ext cx="4184563" cy="77938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434" y="8031569"/>
            <a:ext cx="2415886" cy="142831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893" y="7966878"/>
            <a:ext cx="1726793" cy="172679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0535" y="7866509"/>
            <a:ext cx="1769263" cy="176926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8" r="18753"/>
          <a:stretch/>
        </p:blipFill>
        <p:spPr>
          <a:xfrm>
            <a:off x="10372088" y="8144445"/>
            <a:ext cx="7215202" cy="113797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1" t="21549" r="28030" b="38047"/>
          <a:stretch/>
        </p:blipFill>
        <p:spPr>
          <a:xfrm>
            <a:off x="14997733" y="6973334"/>
            <a:ext cx="2628678" cy="13596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923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5800" y="7204516"/>
            <a:ext cx="8745031" cy="10924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700"/>
              </a:lnSpc>
              <a:spcBef>
                <a:spcPts val="95"/>
              </a:spcBef>
            </a:pPr>
            <a:r>
              <a:rPr sz="3000" spc="-20" dirty="0" smtClean="0">
                <a:solidFill>
                  <a:srgbClr val="FFFFFF"/>
                </a:solidFill>
                <a:latin typeface="Trebuchet MS"/>
                <a:cs typeface="Trebuchet MS"/>
              </a:rPr>
              <a:t>TENTANG TAMBAHAN PENGHASILAN </a:t>
            </a:r>
          </a:p>
          <a:p>
            <a:pPr marL="12700" marR="5080">
              <a:lnSpc>
                <a:spcPct val="116700"/>
              </a:lnSpc>
              <a:spcBef>
                <a:spcPts val="95"/>
              </a:spcBef>
            </a:pPr>
            <a:r>
              <a:rPr sz="3000" spc="-20" dirty="0" smtClean="0">
                <a:solidFill>
                  <a:srgbClr val="FFFFFF"/>
                </a:solidFill>
                <a:latin typeface="Trebuchet MS"/>
                <a:cs typeface="Trebuchet MS"/>
              </a:rPr>
              <a:t>BAGI PEGAWAI APARATUR SIPIL NEGARA</a:t>
            </a:r>
            <a:endParaRPr sz="3000" dirty="0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34291" y="688739"/>
            <a:ext cx="10134599" cy="2434000"/>
          </a:xfrm>
          <a:prstGeom prst="rect">
            <a:avLst/>
          </a:prstGeom>
        </p:spPr>
        <p:txBody>
          <a:bodyPr vert="horz" wrap="square" lIns="0" tIns="215900" rIns="0" bIns="0" rtlCol="0">
            <a:spAutoFit/>
          </a:bodyPr>
          <a:lstStyle/>
          <a:p>
            <a:pPr marL="12700" marR="5080"/>
            <a:r>
              <a:rPr sz="7200" spc="-575" dirty="0" smtClean="0">
                <a:solidFill>
                  <a:srgbClr val="FFFFFF"/>
                </a:solidFill>
              </a:rPr>
              <a:t>KEPATUHAN PELAPORAN HARTA KEKAYAAN</a:t>
            </a:r>
            <a:endParaRPr sz="7200" dirty="0"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4291" y="3469663"/>
            <a:ext cx="6086474" cy="447674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 rotWithShape="1">
          <a:blip r:embed="rId4"/>
          <a:srcRect l="42491" t="13113" r="27526" b="5644"/>
          <a:stretch/>
        </p:blipFill>
        <p:spPr bwMode="auto">
          <a:xfrm>
            <a:off x="10896600" y="-26354"/>
            <a:ext cx="7391399" cy="1031335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object 4"/>
          <p:cNvSpPr txBox="1">
            <a:spLocks/>
          </p:cNvSpPr>
          <p:nvPr/>
        </p:nvSpPr>
        <p:spPr>
          <a:xfrm>
            <a:off x="685800" y="4686300"/>
            <a:ext cx="10134599" cy="2434000"/>
          </a:xfrm>
          <a:prstGeom prst="rect">
            <a:avLst/>
          </a:prstGeom>
        </p:spPr>
        <p:txBody>
          <a:bodyPr vert="horz" wrap="square" lIns="0" tIns="215900" rIns="0" bIns="0" rtlCol="0">
            <a:spAutoFit/>
          </a:bodyPr>
          <a:lstStyle>
            <a:lvl1pPr>
              <a:defRPr sz="8500" b="0" i="0">
                <a:solidFill>
                  <a:schemeClr val="tx1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marR="5080"/>
            <a:r>
              <a:rPr lang="id-ID" sz="7200" kern="0" spc="-575" dirty="0" smtClean="0">
                <a:solidFill>
                  <a:srgbClr val="FFFFFF"/>
                </a:solidFill>
              </a:rPr>
              <a:t>PERATURAN GUBERNUR NOMOR 43 TAHUN 2022</a:t>
            </a:r>
            <a:endParaRPr lang="id-ID" sz="7200" kern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30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7600" y="571500"/>
            <a:ext cx="9309100" cy="3834383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12700" marR="5080"/>
            <a:r>
              <a:rPr sz="6000" spc="-484" dirty="0" smtClean="0"/>
              <a:t>BAB VIII</a:t>
            </a:r>
            <a:br>
              <a:rPr sz="6000" spc="-484" dirty="0" smtClean="0"/>
            </a:br>
            <a:r>
              <a:rPr sz="6000" spc="-484" dirty="0" smtClean="0"/>
              <a:t>KEPATUHAN DALAM PROGRAM PEMBERANTASAN KORUPSI PASAL 23 AYAT 2</a:t>
            </a:r>
            <a:endParaRPr sz="6000" spc="-275" dirty="0"/>
          </a:p>
        </p:txBody>
      </p:sp>
      <p:sp>
        <p:nvSpPr>
          <p:cNvPr id="3" name="object 3"/>
          <p:cNvSpPr txBox="1"/>
          <p:nvPr/>
        </p:nvSpPr>
        <p:spPr>
          <a:xfrm>
            <a:off x="9719471" y="4914900"/>
            <a:ext cx="7538558" cy="36817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500"/>
              </a:lnSpc>
              <a:spcBef>
                <a:spcPts val="1915"/>
              </a:spcBef>
            </a:pP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Pegawai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ASN yang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belum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menyampaikan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3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laporan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harta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kekayaan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pada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akhir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bulan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Maret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tahun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berjalan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, </a:t>
            </a:r>
          </a:p>
          <a:p>
            <a:pPr marL="12700" marR="5080">
              <a:lnSpc>
                <a:spcPct val="116500"/>
              </a:lnSpc>
              <a:spcBef>
                <a:spcPts val="1915"/>
              </a:spcBef>
            </a:pPr>
            <a:r>
              <a:rPr sz="3200" b="1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TPP </a:t>
            </a:r>
            <a:r>
              <a:rPr sz="3200" b="1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dibayarkan</a:t>
            </a:r>
            <a:r>
              <a:rPr sz="3200" b="1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b="1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sebesar</a:t>
            </a:r>
            <a:r>
              <a:rPr sz="3200" b="1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90% </a:t>
            </a:r>
            <a:r>
              <a:rPr sz="3200" b="1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sampai</a:t>
            </a:r>
            <a:r>
              <a:rPr sz="3200" b="1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b="1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dengan</a:t>
            </a:r>
            <a:r>
              <a:rPr sz="3200" b="1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b="1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disampaikannya</a:t>
            </a:r>
            <a:r>
              <a:rPr sz="3200" b="1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b="1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Laporan</a:t>
            </a:r>
            <a:r>
              <a:rPr sz="3200" b="1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LHKPN/LHKASN</a:t>
            </a:r>
            <a:endParaRPr sz="3200" b="1" dirty="0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62292" y="4961985"/>
            <a:ext cx="400049" cy="40004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4"/>
            <a:ext cx="7010400" cy="102869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29457"/>
          <a:stretch/>
        </p:blipFill>
        <p:spPr>
          <a:xfrm>
            <a:off x="1066800" y="1790700"/>
            <a:ext cx="6738363" cy="674262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94181" y="0"/>
            <a:ext cx="493819" cy="102848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371600" y="4229100"/>
            <a:ext cx="6172200" cy="685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77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923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20436" y="5799070"/>
            <a:ext cx="8745031" cy="104579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700"/>
              </a:lnSpc>
              <a:spcBef>
                <a:spcPts val="95"/>
              </a:spcBef>
            </a:pPr>
            <a:r>
              <a:rPr sz="3000" spc="-20" dirty="0" smtClean="0">
                <a:solidFill>
                  <a:prstClr val="black"/>
                </a:solidFill>
                <a:latin typeface="Trebuchet MS"/>
                <a:cs typeface="Trebuchet MS"/>
              </a:rPr>
              <a:t>TENTANG ORGANISASI DAN TATA KERJA INSPEKTORAT PROVINSI JAWA TENGAH</a:t>
            </a:r>
            <a:endParaRPr sz="3000" dirty="0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34291" y="266700"/>
            <a:ext cx="10134599" cy="2434000"/>
          </a:xfrm>
          <a:prstGeom prst="rect">
            <a:avLst/>
          </a:prstGeom>
        </p:spPr>
        <p:txBody>
          <a:bodyPr vert="horz" wrap="square" lIns="0" tIns="215900" rIns="0" bIns="0" rtlCol="0">
            <a:spAutoFit/>
          </a:bodyPr>
          <a:lstStyle/>
          <a:p>
            <a:pPr marL="12700" marR="5080"/>
            <a:r>
              <a:rPr sz="7200" spc="-575" dirty="0" smtClean="0">
                <a:solidFill>
                  <a:srgbClr val="FFFFFF"/>
                </a:solidFill>
              </a:rPr>
              <a:t>PENGAWASAN PELAPORAN</a:t>
            </a:r>
            <a:endParaRPr sz="7200" dirty="0"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0436" y="2790826"/>
            <a:ext cx="6086474" cy="447674"/>
          </a:xfrm>
          <a:prstGeom prst="rect">
            <a:avLst/>
          </a:prstGeom>
        </p:spPr>
      </p:pic>
      <p:sp>
        <p:nvSpPr>
          <p:cNvPr id="7" name="object 4"/>
          <p:cNvSpPr txBox="1">
            <a:spLocks/>
          </p:cNvSpPr>
          <p:nvPr/>
        </p:nvSpPr>
        <p:spPr>
          <a:xfrm>
            <a:off x="685800" y="3360100"/>
            <a:ext cx="10134599" cy="2434000"/>
          </a:xfrm>
          <a:prstGeom prst="rect">
            <a:avLst/>
          </a:prstGeom>
        </p:spPr>
        <p:txBody>
          <a:bodyPr vert="horz" wrap="square" lIns="0" tIns="215900" rIns="0" bIns="0" rtlCol="0">
            <a:spAutoFit/>
          </a:bodyPr>
          <a:lstStyle>
            <a:lvl1pPr>
              <a:defRPr sz="8500" b="0" i="0">
                <a:solidFill>
                  <a:schemeClr val="tx1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marR="5080"/>
            <a:r>
              <a:rPr lang="id-ID" sz="7200" kern="0" spc="-575" dirty="0" smtClean="0">
                <a:solidFill>
                  <a:prstClr val="black"/>
                </a:solidFill>
              </a:rPr>
              <a:t>PERATURAN GUBERNUR NOMOR 25 TAHUN 2022</a:t>
            </a:r>
            <a:endParaRPr lang="id-ID" sz="7200" kern="0" dirty="0">
              <a:solidFill>
                <a:prstClr val="black"/>
              </a:solidFill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4"/>
          <a:srcRect l="36557" t="12542" r="21593" b="5416"/>
          <a:stretch/>
        </p:blipFill>
        <p:spPr bwMode="auto">
          <a:xfrm>
            <a:off x="11672369" y="419100"/>
            <a:ext cx="6190168" cy="7419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5"/>
          <a:srcRect l="35436" t="25086" r="19668" b="15051"/>
          <a:stretch/>
        </p:blipFill>
        <p:spPr bwMode="auto">
          <a:xfrm>
            <a:off x="10849012" y="3721843"/>
            <a:ext cx="6238659" cy="600121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ectangle 5"/>
          <p:cNvSpPr/>
          <p:nvPr/>
        </p:nvSpPr>
        <p:spPr>
          <a:xfrm>
            <a:off x="11201400" y="8834098"/>
            <a:ext cx="5715001" cy="45720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black"/>
              </a:solidFill>
            </a:endParaRPr>
          </a:p>
        </p:txBody>
      </p:sp>
      <p:sp>
        <p:nvSpPr>
          <p:cNvPr id="12" name="object 3"/>
          <p:cNvSpPr txBox="1"/>
          <p:nvPr/>
        </p:nvSpPr>
        <p:spPr>
          <a:xfrm>
            <a:off x="685800" y="7409031"/>
            <a:ext cx="8153400" cy="174137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500"/>
              </a:lnSpc>
              <a:spcBef>
                <a:spcPts val="1915"/>
              </a:spcBef>
            </a:pP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Bagian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Keempat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Pasal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15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ayat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(2)f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melaksanakan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pemeriksaan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atas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pelanggaran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kepatuhan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LHKPN </a:t>
            </a:r>
            <a:r>
              <a:rPr sz="3200" spc="20" dirty="0" err="1" smtClean="0">
                <a:solidFill>
                  <a:prstClr val="black"/>
                </a:solidFill>
                <a:latin typeface="Trebuchet MS"/>
                <a:cs typeface="Trebuchet MS"/>
              </a:rPr>
              <a:t>dan</a:t>
            </a:r>
            <a:r>
              <a:rPr sz="3200" spc="20" dirty="0" smtClean="0">
                <a:solidFill>
                  <a:prstClr val="black"/>
                </a:solidFill>
                <a:latin typeface="Trebuchet MS"/>
                <a:cs typeface="Trebuchet MS"/>
              </a:rPr>
              <a:t> LHKASN</a:t>
            </a:r>
            <a:endParaRPr sz="3200" b="1" dirty="0">
              <a:solidFill>
                <a:prstClr val="black"/>
              </a:solidFill>
              <a:latin typeface="Trebuchet MS"/>
              <a:cs typeface="Trebuchet MS"/>
            </a:endParaRPr>
          </a:p>
        </p:txBody>
      </p:sp>
      <p:sp>
        <p:nvSpPr>
          <p:cNvPr id="13" name="object 4"/>
          <p:cNvSpPr/>
          <p:nvPr/>
        </p:nvSpPr>
        <p:spPr>
          <a:xfrm>
            <a:off x="8420010" y="6515100"/>
            <a:ext cx="419190" cy="424149"/>
          </a:xfrm>
          <a:custGeom>
            <a:avLst/>
            <a:gdLst/>
            <a:ahLst/>
            <a:cxnLst/>
            <a:rect l="l" t="t" r="r" b="b"/>
            <a:pathLst>
              <a:path w="701675" h="681990">
                <a:moveTo>
                  <a:pt x="538403" y="499973"/>
                </a:moveTo>
                <a:lnTo>
                  <a:pt x="342811" y="424472"/>
                </a:lnTo>
                <a:lnTo>
                  <a:pt x="275374" y="401078"/>
                </a:lnTo>
                <a:lnTo>
                  <a:pt x="236181" y="394462"/>
                </a:lnTo>
                <a:lnTo>
                  <a:pt x="226174" y="394881"/>
                </a:lnTo>
                <a:lnTo>
                  <a:pt x="38709" y="456044"/>
                </a:lnTo>
                <a:lnTo>
                  <a:pt x="8331" y="484060"/>
                </a:lnTo>
                <a:lnTo>
                  <a:pt x="0" y="510400"/>
                </a:lnTo>
                <a:lnTo>
                  <a:pt x="50" y="635965"/>
                </a:lnTo>
                <a:lnTo>
                  <a:pt x="16535" y="671068"/>
                </a:lnTo>
                <a:lnTo>
                  <a:pt x="47066" y="681710"/>
                </a:lnTo>
                <a:lnTo>
                  <a:pt x="54381" y="680999"/>
                </a:lnTo>
                <a:lnTo>
                  <a:pt x="531901" y="515264"/>
                </a:lnTo>
                <a:lnTo>
                  <a:pt x="538403" y="505917"/>
                </a:lnTo>
                <a:lnTo>
                  <a:pt x="538403" y="499973"/>
                </a:lnTo>
                <a:close/>
              </a:path>
              <a:path w="701675" h="681990">
                <a:moveTo>
                  <a:pt x="701497" y="302425"/>
                </a:moveTo>
                <a:lnTo>
                  <a:pt x="693458" y="261594"/>
                </a:lnTo>
                <a:lnTo>
                  <a:pt x="670547" y="226809"/>
                </a:lnTo>
                <a:lnTo>
                  <a:pt x="636130" y="203098"/>
                </a:lnTo>
                <a:lnTo>
                  <a:pt x="57950" y="1498"/>
                </a:lnTo>
                <a:lnTo>
                  <a:pt x="47040" y="0"/>
                </a:lnTo>
                <a:lnTo>
                  <a:pt x="43383" y="76"/>
                </a:lnTo>
                <a:lnTo>
                  <a:pt x="8928" y="18643"/>
                </a:lnTo>
                <a:lnTo>
                  <a:pt x="0" y="171450"/>
                </a:lnTo>
                <a:lnTo>
                  <a:pt x="1041" y="178282"/>
                </a:lnTo>
                <a:lnTo>
                  <a:pt x="21386" y="214185"/>
                </a:lnTo>
                <a:lnTo>
                  <a:pt x="369252" y="340918"/>
                </a:lnTo>
                <a:lnTo>
                  <a:pt x="640118" y="434505"/>
                </a:lnTo>
                <a:lnTo>
                  <a:pt x="654418" y="437210"/>
                </a:lnTo>
                <a:lnTo>
                  <a:pt x="658050" y="437134"/>
                </a:lnTo>
                <a:lnTo>
                  <a:pt x="692404" y="418846"/>
                </a:lnTo>
                <a:lnTo>
                  <a:pt x="701497" y="3024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16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814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651749" y="651752"/>
            <a:ext cx="16983710" cy="8973185"/>
            <a:chOff x="651749" y="651752"/>
            <a:chExt cx="16983710" cy="8973185"/>
          </a:xfrm>
        </p:grpSpPr>
        <p:sp>
          <p:nvSpPr>
            <p:cNvPr id="4" name="object 4"/>
            <p:cNvSpPr/>
            <p:nvPr/>
          </p:nvSpPr>
          <p:spPr>
            <a:xfrm>
              <a:off x="651750" y="651752"/>
              <a:ext cx="16970375" cy="8973185"/>
            </a:xfrm>
            <a:custGeom>
              <a:avLst/>
              <a:gdLst/>
              <a:ahLst/>
              <a:cxnLst/>
              <a:rect l="l" t="t" r="r" b="b"/>
              <a:pathLst>
                <a:path w="16970375" h="8973185">
                  <a:moveTo>
                    <a:pt x="16703136" y="8972965"/>
                  </a:moveTo>
                  <a:lnTo>
                    <a:pt x="281361" y="8972965"/>
                  </a:lnTo>
                  <a:lnTo>
                    <a:pt x="277489" y="8972233"/>
                  </a:lnTo>
                  <a:lnTo>
                    <a:pt x="235139" y="8958675"/>
                  </a:lnTo>
                  <a:lnTo>
                    <a:pt x="195169" y="8940298"/>
                  </a:lnTo>
                  <a:lnTo>
                    <a:pt x="157926" y="8917450"/>
                  </a:lnTo>
                  <a:lnTo>
                    <a:pt x="123759" y="8890481"/>
                  </a:lnTo>
                  <a:lnTo>
                    <a:pt x="93017" y="8859738"/>
                  </a:lnTo>
                  <a:lnTo>
                    <a:pt x="66047" y="8825571"/>
                  </a:lnTo>
                  <a:lnTo>
                    <a:pt x="43200" y="8788328"/>
                  </a:lnTo>
                  <a:lnTo>
                    <a:pt x="24822" y="8748358"/>
                  </a:lnTo>
                  <a:lnTo>
                    <a:pt x="11264" y="8706009"/>
                  </a:lnTo>
                  <a:lnTo>
                    <a:pt x="2874" y="8661630"/>
                  </a:lnTo>
                  <a:lnTo>
                    <a:pt x="0" y="8615569"/>
                  </a:lnTo>
                  <a:lnTo>
                    <a:pt x="0" y="367929"/>
                  </a:lnTo>
                  <a:lnTo>
                    <a:pt x="2874" y="321868"/>
                  </a:lnTo>
                  <a:lnTo>
                    <a:pt x="11264" y="277489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7" y="123759"/>
                  </a:lnTo>
                  <a:lnTo>
                    <a:pt x="123759" y="93017"/>
                  </a:lnTo>
                  <a:lnTo>
                    <a:pt x="157926" y="66047"/>
                  </a:lnTo>
                  <a:lnTo>
                    <a:pt x="195169" y="43200"/>
                  </a:lnTo>
                  <a:lnTo>
                    <a:pt x="235139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9" y="0"/>
                  </a:lnTo>
                  <a:lnTo>
                    <a:pt x="16616570" y="0"/>
                  </a:lnTo>
                  <a:lnTo>
                    <a:pt x="16662630" y="2874"/>
                  </a:lnTo>
                  <a:lnTo>
                    <a:pt x="16707009" y="11264"/>
                  </a:lnTo>
                  <a:lnTo>
                    <a:pt x="16749357" y="24822"/>
                  </a:lnTo>
                  <a:lnTo>
                    <a:pt x="16789327" y="43200"/>
                  </a:lnTo>
                  <a:lnTo>
                    <a:pt x="16826570" y="66047"/>
                  </a:lnTo>
                  <a:lnTo>
                    <a:pt x="16860737" y="93017"/>
                  </a:lnTo>
                  <a:lnTo>
                    <a:pt x="16891480" y="123759"/>
                  </a:lnTo>
                  <a:lnTo>
                    <a:pt x="16918449" y="157926"/>
                  </a:lnTo>
                  <a:lnTo>
                    <a:pt x="16941296" y="195169"/>
                  </a:lnTo>
                  <a:lnTo>
                    <a:pt x="16959674" y="235139"/>
                  </a:lnTo>
                  <a:lnTo>
                    <a:pt x="16969793" y="266749"/>
                  </a:lnTo>
                  <a:lnTo>
                    <a:pt x="16969793" y="8716749"/>
                  </a:lnTo>
                  <a:lnTo>
                    <a:pt x="16941296" y="8788328"/>
                  </a:lnTo>
                  <a:lnTo>
                    <a:pt x="16918449" y="8825571"/>
                  </a:lnTo>
                  <a:lnTo>
                    <a:pt x="16891480" y="8859738"/>
                  </a:lnTo>
                  <a:lnTo>
                    <a:pt x="16860737" y="8890481"/>
                  </a:lnTo>
                  <a:lnTo>
                    <a:pt x="16826570" y="8917450"/>
                  </a:lnTo>
                  <a:lnTo>
                    <a:pt x="16789327" y="8940298"/>
                  </a:lnTo>
                  <a:lnTo>
                    <a:pt x="16749357" y="8958675"/>
                  </a:lnTo>
                  <a:lnTo>
                    <a:pt x="16707009" y="8972233"/>
                  </a:lnTo>
                  <a:lnTo>
                    <a:pt x="16703136" y="897296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1698" y="1028563"/>
              <a:ext cx="217277" cy="21727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1567" y="1028563"/>
              <a:ext cx="217277" cy="21727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1437" y="1028563"/>
              <a:ext cx="217277" cy="21727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56512" y="2691140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160404" y="926067"/>
            <a:ext cx="16199530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b="1" dirty="0" smtClean="0"/>
              <a:t>Cara </a:t>
            </a:r>
            <a:r>
              <a:rPr sz="8000" b="1" dirty="0" err="1" smtClean="0"/>
              <a:t>lapornya</a:t>
            </a:r>
            <a:r>
              <a:rPr sz="8000" b="1" dirty="0" smtClean="0"/>
              <a:t> </a:t>
            </a:r>
            <a:r>
              <a:rPr sz="8000" b="1" dirty="0" err="1" smtClean="0"/>
              <a:t>gimana</a:t>
            </a:r>
            <a:r>
              <a:rPr sz="8000" b="1" dirty="0" smtClean="0"/>
              <a:t> </a:t>
            </a:r>
            <a:r>
              <a:rPr sz="8000" b="1" dirty="0" err="1" smtClean="0"/>
              <a:t>ya</a:t>
            </a:r>
            <a:r>
              <a:rPr sz="8000" b="1" dirty="0" smtClean="0"/>
              <a:t>?</a:t>
            </a:r>
            <a:endParaRPr sz="8000" dirty="0">
              <a:latin typeface="Tahoma"/>
              <a:cs typeface="Tahom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3257187" y="2286871"/>
            <a:ext cx="4112558" cy="8000469"/>
            <a:chOff x="13257187" y="2286871"/>
            <a:chExt cx="4112558" cy="8000469"/>
          </a:xfrm>
        </p:grpSpPr>
        <p:sp>
          <p:nvSpPr>
            <p:cNvPr id="11" name="object 11"/>
            <p:cNvSpPr/>
            <p:nvPr/>
          </p:nvSpPr>
          <p:spPr>
            <a:xfrm>
              <a:off x="14454489" y="2286871"/>
              <a:ext cx="2023110" cy="2698115"/>
            </a:xfrm>
            <a:custGeom>
              <a:avLst/>
              <a:gdLst/>
              <a:ahLst/>
              <a:cxnLst/>
              <a:rect l="l" t="t" r="r" b="b"/>
              <a:pathLst>
                <a:path w="2023109" h="2698115">
                  <a:moveTo>
                    <a:pt x="1825164" y="2697601"/>
                  </a:moveTo>
                  <a:lnTo>
                    <a:pt x="446" y="2667367"/>
                  </a:lnTo>
                  <a:lnTo>
                    <a:pt x="0" y="2642075"/>
                  </a:lnTo>
                  <a:lnTo>
                    <a:pt x="208" y="2611819"/>
                  </a:lnTo>
                  <a:lnTo>
                    <a:pt x="4099" y="2538025"/>
                  </a:lnTo>
                  <a:lnTo>
                    <a:pt x="8535" y="2495294"/>
                  </a:lnTo>
                  <a:lnTo>
                    <a:pt x="15135" y="2449211"/>
                  </a:lnTo>
                  <a:lnTo>
                    <a:pt x="24276" y="2400179"/>
                  </a:lnTo>
                  <a:lnTo>
                    <a:pt x="36335" y="2348603"/>
                  </a:lnTo>
                  <a:lnTo>
                    <a:pt x="51690" y="2294885"/>
                  </a:lnTo>
                  <a:lnTo>
                    <a:pt x="70716" y="2239428"/>
                  </a:lnTo>
                  <a:lnTo>
                    <a:pt x="93792" y="2182636"/>
                  </a:lnTo>
                  <a:lnTo>
                    <a:pt x="121295" y="2124911"/>
                  </a:lnTo>
                  <a:lnTo>
                    <a:pt x="153601" y="2066658"/>
                  </a:lnTo>
                  <a:lnTo>
                    <a:pt x="191088" y="2008279"/>
                  </a:lnTo>
                  <a:lnTo>
                    <a:pt x="230107" y="1955393"/>
                  </a:lnTo>
                  <a:lnTo>
                    <a:pt x="270197" y="1907380"/>
                  </a:lnTo>
                  <a:lnTo>
                    <a:pt x="310562" y="1864278"/>
                  </a:lnTo>
                  <a:lnTo>
                    <a:pt x="350851" y="1825651"/>
                  </a:lnTo>
                  <a:lnTo>
                    <a:pt x="390418" y="1791378"/>
                  </a:lnTo>
                  <a:lnTo>
                    <a:pt x="428690" y="1761261"/>
                  </a:lnTo>
                  <a:lnTo>
                    <a:pt x="465095" y="1735100"/>
                  </a:lnTo>
                  <a:lnTo>
                    <a:pt x="499058" y="1712696"/>
                  </a:lnTo>
                  <a:lnTo>
                    <a:pt x="530008" y="1693851"/>
                  </a:lnTo>
                  <a:lnTo>
                    <a:pt x="498992" y="1637663"/>
                  </a:lnTo>
                  <a:lnTo>
                    <a:pt x="469746" y="1581602"/>
                  </a:lnTo>
                  <a:lnTo>
                    <a:pt x="442261" y="1525720"/>
                  </a:lnTo>
                  <a:lnTo>
                    <a:pt x="416528" y="1470071"/>
                  </a:lnTo>
                  <a:lnTo>
                    <a:pt x="392538" y="1414708"/>
                  </a:lnTo>
                  <a:lnTo>
                    <a:pt x="370282" y="1359683"/>
                  </a:lnTo>
                  <a:lnTo>
                    <a:pt x="349751" y="1305050"/>
                  </a:lnTo>
                  <a:lnTo>
                    <a:pt x="330937" y="1250861"/>
                  </a:lnTo>
                  <a:lnTo>
                    <a:pt x="313830" y="1197169"/>
                  </a:lnTo>
                  <a:lnTo>
                    <a:pt x="298421" y="1144026"/>
                  </a:lnTo>
                  <a:lnTo>
                    <a:pt x="284702" y="1091487"/>
                  </a:lnTo>
                  <a:lnTo>
                    <a:pt x="272664" y="1039604"/>
                  </a:lnTo>
                  <a:lnTo>
                    <a:pt x="262298" y="988429"/>
                  </a:lnTo>
                  <a:lnTo>
                    <a:pt x="253595" y="938016"/>
                  </a:lnTo>
                  <a:lnTo>
                    <a:pt x="246546" y="888418"/>
                  </a:lnTo>
                  <a:lnTo>
                    <a:pt x="241142" y="839686"/>
                  </a:lnTo>
                  <a:lnTo>
                    <a:pt x="237374" y="791875"/>
                  </a:lnTo>
                  <a:lnTo>
                    <a:pt x="235234" y="745037"/>
                  </a:lnTo>
                  <a:lnTo>
                    <a:pt x="234712" y="699225"/>
                  </a:lnTo>
                  <a:lnTo>
                    <a:pt x="235800" y="654492"/>
                  </a:lnTo>
                  <a:lnTo>
                    <a:pt x="238489" y="610891"/>
                  </a:lnTo>
                  <a:lnTo>
                    <a:pt x="242769" y="568474"/>
                  </a:lnTo>
                  <a:lnTo>
                    <a:pt x="248633" y="527295"/>
                  </a:lnTo>
                  <a:lnTo>
                    <a:pt x="256070" y="487406"/>
                  </a:lnTo>
                  <a:lnTo>
                    <a:pt x="265073" y="448861"/>
                  </a:lnTo>
                  <a:lnTo>
                    <a:pt x="275631" y="411712"/>
                  </a:lnTo>
                  <a:lnTo>
                    <a:pt x="301382" y="341813"/>
                  </a:lnTo>
                  <a:lnTo>
                    <a:pt x="333252" y="278135"/>
                  </a:lnTo>
                  <a:lnTo>
                    <a:pt x="371168" y="221098"/>
                  </a:lnTo>
                  <a:lnTo>
                    <a:pt x="415061" y="171128"/>
                  </a:lnTo>
                  <a:lnTo>
                    <a:pt x="493583" y="109083"/>
                  </a:lnTo>
                  <a:lnTo>
                    <a:pt x="550670" y="77356"/>
                  </a:lnTo>
                  <a:lnTo>
                    <a:pt x="608112" y="52786"/>
                  </a:lnTo>
                  <a:lnTo>
                    <a:pt x="663533" y="34415"/>
                  </a:lnTo>
                  <a:lnTo>
                    <a:pt x="714556" y="21289"/>
                  </a:lnTo>
                  <a:lnTo>
                    <a:pt x="758807" y="12449"/>
                  </a:lnTo>
                  <a:lnTo>
                    <a:pt x="817484" y="3804"/>
                  </a:lnTo>
                  <a:lnTo>
                    <a:pt x="882166" y="0"/>
                  </a:lnTo>
                  <a:lnTo>
                    <a:pt x="945203" y="1609"/>
                  </a:lnTo>
                  <a:lnTo>
                    <a:pt x="1006462" y="8116"/>
                  </a:lnTo>
                  <a:lnTo>
                    <a:pt x="1065808" y="19006"/>
                  </a:lnTo>
                  <a:lnTo>
                    <a:pt x="1123104" y="33762"/>
                  </a:lnTo>
                  <a:lnTo>
                    <a:pt x="1178216" y="51869"/>
                  </a:lnTo>
                  <a:lnTo>
                    <a:pt x="1231010" y="72811"/>
                  </a:lnTo>
                  <a:lnTo>
                    <a:pt x="1281350" y="96072"/>
                  </a:lnTo>
                  <a:lnTo>
                    <a:pt x="1329100" y="121138"/>
                  </a:lnTo>
                  <a:lnTo>
                    <a:pt x="1374127" y="147491"/>
                  </a:lnTo>
                  <a:lnTo>
                    <a:pt x="1416296" y="174616"/>
                  </a:lnTo>
                  <a:lnTo>
                    <a:pt x="1455470" y="201998"/>
                  </a:lnTo>
                  <a:lnTo>
                    <a:pt x="1491515" y="229121"/>
                  </a:lnTo>
                  <a:lnTo>
                    <a:pt x="1524297" y="255469"/>
                  </a:lnTo>
                  <a:lnTo>
                    <a:pt x="1553680" y="280526"/>
                  </a:lnTo>
                  <a:lnTo>
                    <a:pt x="1601708" y="324706"/>
                  </a:lnTo>
                  <a:lnTo>
                    <a:pt x="1634522" y="357535"/>
                  </a:lnTo>
                  <a:lnTo>
                    <a:pt x="1882373" y="357535"/>
                  </a:lnTo>
                  <a:lnTo>
                    <a:pt x="1914525" y="378982"/>
                  </a:lnTo>
                  <a:lnTo>
                    <a:pt x="1957701" y="428933"/>
                  </a:lnTo>
                  <a:lnTo>
                    <a:pt x="1989780" y="494211"/>
                  </a:lnTo>
                  <a:lnTo>
                    <a:pt x="2001722" y="531791"/>
                  </a:lnTo>
                  <a:lnTo>
                    <a:pt x="2010966" y="572238"/>
                  </a:lnTo>
                  <a:lnTo>
                    <a:pt x="2017538" y="615227"/>
                  </a:lnTo>
                  <a:lnTo>
                    <a:pt x="2021465" y="660439"/>
                  </a:lnTo>
                  <a:lnTo>
                    <a:pt x="2022770" y="707550"/>
                  </a:lnTo>
                  <a:lnTo>
                    <a:pt x="2021480" y="756238"/>
                  </a:lnTo>
                  <a:lnTo>
                    <a:pt x="2017620" y="806182"/>
                  </a:lnTo>
                  <a:lnTo>
                    <a:pt x="2011217" y="857059"/>
                  </a:lnTo>
                  <a:lnTo>
                    <a:pt x="2002294" y="908548"/>
                  </a:lnTo>
                  <a:lnTo>
                    <a:pt x="1990879" y="960327"/>
                  </a:lnTo>
                  <a:lnTo>
                    <a:pt x="1976997" y="1012073"/>
                  </a:lnTo>
                  <a:lnTo>
                    <a:pt x="1960673" y="1063465"/>
                  </a:lnTo>
                  <a:lnTo>
                    <a:pt x="1941932" y="1114181"/>
                  </a:lnTo>
                  <a:lnTo>
                    <a:pt x="1920801" y="1163898"/>
                  </a:lnTo>
                  <a:lnTo>
                    <a:pt x="1897305" y="1212295"/>
                  </a:lnTo>
                  <a:lnTo>
                    <a:pt x="1871470" y="1259050"/>
                  </a:lnTo>
                  <a:lnTo>
                    <a:pt x="1843320" y="1303840"/>
                  </a:lnTo>
                  <a:lnTo>
                    <a:pt x="1803933" y="1356985"/>
                  </a:lnTo>
                  <a:lnTo>
                    <a:pt x="1762125" y="1405453"/>
                  </a:lnTo>
                  <a:lnTo>
                    <a:pt x="1718384" y="1449457"/>
                  </a:lnTo>
                  <a:lnTo>
                    <a:pt x="1673199" y="1489209"/>
                  </a:lnTo>
                  <a:lnTo>
                    <a:pt x="1627056" y="1524922"/>
                  </a:lnTo>
                  <a:lnTo>
                    <a:pt x="1580443" y="1556809"/>
                  </a:lnTo>
                  <a:lnTo>
                    <a:pt x="1533847" y="1585082"/>
                  </a:lnTo>
                  <a:lnTo>
                    <a:pt x="1487758" y="1609954"/>
                  </a:lnTo>
                  <a:lnTo>
                    <a:pt x="1442661" y="1631637"/>
                  </a:lnTo>
                  <a:lnTo>
                    <a:pt x="1399044" y="1650344"/>
                  </a:lnTo>
                  <a:lnTo>
                    <a:pt x="1357396" y="1666287"/>
                  </a:lnTo>
                  <a:lnTo>
                    <a:pt x="1318203" y="1679679"/>
                  </a:lnTo>
                  <a:lnTo>
                    <a:pt x="1249136" y="1699662"/>
                  </a:lnTo>
                  <a:lnTo>
                    <a:pt x="1195742" y="1711991"/>
                  </a:lnTo>
                  <a:lnTo>
                    <a:pt x="1210400" y="1718841"/>
                  </a:lnTo>
                  <a:lnTo>
                    <a:pt x="1262316" y="1742225"/>
                  </a:lnTo>
                  <a:lnTo>
                    <a:pt x="1337967" y="1787575"/>
                  </a:lnTo>
                  <a:lnTo>
                    <a:pt x="1375136" y="1812423"/>
                  </a:lnTo>
                  <a:lnTo>
                    <a:pt x="1413734" y="1840497"/>
                  </a:lnTo>
                  <a:lnTo>
                    <a:pt x="1453337" y="1872061"/>
                  </a:lnTo>
                  <a:lnTo>
                    <a:pt x="1493604" y="1907459"/>
                  </a:lnTo>
                  <a:lnTo>
                    <a:pt x="1533867" y="1946719"/>
                  </a:lnTo>
                  <a:lnTo>
                    <a:pt x="1573947" y="1990342"/>
                  </a:lnTo>
                  <a:lnTo>
                    <a:pt x="1613339" y="2038512"/>
                  </a:lnTo>
                  <a:lnTo>
                    <a:pt x="1654490" y="2097063"/>
                  </a:lnTo>
                  <a:lnTo>
                    <a:pt x="1690023" y="2155779"/>
                  </a:lnTo>
                  <a:lnTo>
                    <a:pt x="1720342" y="2214178"/>
                  </a:lnTo>
                  <a:lnTo>
                    <a:pt x="1745851" y="2271777"/>
                  </a:lnTo>
                  <a:lnTo>
                    <a:pt x="1766953" y="2328093"/>
                  </a:lnTo>
                  <a:lnTo>
                    <a:pt x="1784052" y="2382644"/>
                  </a:lnTo>
                  <a:lnTo>
                    <a:pt x="1797551" y="2434948"/>
                  </a:lnTo>
                  <a:lnTo>
                    <a:pt x="1807854" y="2484521"/>
                  </a:lnTo>
                  <a:lnTo>
                    <a:pt x="1815365" y="2530882"/>
                  </a:lnTo>
                  <a:lnTo>
                    <a:pt x="1820488" y="2573547"/>
                  </a:lnTo>
                  <a:lnTo>
                    <a:pt x="1823625" y="2612034"/>
                  </a:lnTo>
                  <a:lnTo>
                    <a:pt x="1825465" y="2667367"/>
                  </a:lnTo>
                  <a:lnTo>
                    <a:pt x="1825528" y="2676356"/>
                  </a:lnTo>
                  <a:lnTo>
                    <a:pt x="1825164" y="2697601"/>
                  </a:lnTo>
                  <a:close/>
                </a:path>
                <a:path w="2023109" h="2698115">
                  <a:moveTo>
                    <a:pt x="1882373" y="357535"/>
                  </a:moveTo>
                  <a:lnTo>
                    <a:pt x="1634522" y="357535"/>
                  </a:lnTo>
                  <a:lnTo>
                    <a:pt x="1707728" y="338984"/>
                  </a:lnTo>
                  <a:lnTo>
                    <a:pt x="1768443" y="332477"/>
                  </a:lnTo>
                  <a:lnTo>
                    <a:pt x="1817974" y="335549"/>
                  </a:lnTo>
                  <a:lnTo>
                    <a:pt x="1857628" y="345732"/>
                  </a:lnTo>
                  <a:lnTo>
                    <a:pt x="1882373" y="357535"/>
                  </a:lnTo>
                  <a:close/>
                </a:path>
                <a:path w="2023109" h="2698115">
                  <a:moveTo>
                    <a:pt x="1340993" y="1787575"/>
                  </a:moveTo>
                  <a:lnTo>
                    <a:pt x="1262316" y="1742225"/>
                  </a:lnTo>
                  <a:lnTo>
                    <a:pt x="1280567" y="1751862"/>
                  </a:lnTo>
                  <a:lnTo>
                    <a:pt x="1299385" y="1762632"/>
                  </a:lnTo>
                  <a:lnTo>
                    <a:pt x="1340993" y="1787575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257187" y="4706325"/>
              <a:ext cx="4109720" cy="5581015"/>
            </a:xfrm>
            <a:custGeom>
              <a:avLst/>
              <a:gdLst/>
              <a:ahLst/>
              <a:cxnLst/>
              <a:rect l="l" t="t" r="r" b="b"/>
              <a:pathLst>
                <a:path w="4109719" h="5581015">
                  <a:moveTo>
                    <a:pt x="371631" y="2388440"/>
                  </a:moveTo>
                  <a:lnTo>
                    <a:pt x="340689" y="2318430"/>
                  </a:lnTo>
                  <a:lnTo>
                    <a:pt x="324546" y="2280580"/>
                  </a:lnTo>
                  <a:lnTo>
                    <a:pt x="308047" y="2240873"/>
                  </a:lnTo>
                  <a:lnTo>
                    <a:pt x="291265" y="2199338"/>
                  </a:lnTo>
                  <a:lnTo>
                    <a:pt x="274267" y="2156005"/>
                  </a:lnTo>
                  <a:lnTo>
                    <a:pt x="257126" y="2110904"/>
                  </a:lnTo>
                  <a:lnTo>
                    <a:pt x="239911" y="2064063"/>
                  </a:lnTo>
                  <a:lnTo>
                    <a:pt x="222692" y="2015513"/>
                  </a:lnTo>
                  <a:lnTo>
                    <a:pt x="205539" y="1965283"/>
                  </a:lnTo>
                  <a:lnTo>
                    <a:pt x="188524" y="1913402"/>
                  </a:lnTo>
                  <a:lnTo>
                    <a:pt x="171715" y="1859901"/>
                  </a:lnTo>
                  <a:lnTo>
                    <a:pt x="155183" y="1804808"/>
                  </a:lnTo>
                  <a:lnTo>
                    <a:pt x="138999" y="1748154"/>
                  </a:lnTo>
                  <a:lnTo>
                    <a:pt x="123233" y="1689967"/>
                  </a:lnTo>
                  <a:lnTo>
                    <a:pt x="107954" y="1630277"/>
                  </a:lnTo>
                  <a:lnTo>
                    <a:pt x="93233" y="1569114"/>
                  </a:lnTo>
                  <a:lnTo>
                    <a:pt x="77117" y="1500349"/>
                  </a:lnTo>
                  <a:lnTo>
                    <a:pt x="62146" y="1435961"/>
                  </a:lnTo>
                  <a:lnTo>
                    <a:pt x="48446" y="1375619"/>
                  </a:lnTo>
                  <a:lnTo>
                    <a:pt x="36186" y="1319185"/>
                  </a:lnTo>
                  <a:lnTo>
                    <a:pt x="25471" y="1266229"/>
                  </a:lnTo>
                  <a:lnTo>
                    <a:pt x="16447" y="1216517"/>
                  </a:lnTo>
                  <a:lnTo>
                    <a:pt x="9251" y="1169766"/>
                  </a:lnTo>
                  <a:lnTo>
                    <a:pt x="4020" y="1125691"/>
                  </a:lnTo>
                  <a:lnTo>
                    <a:pt x="891" y="1084010"/>
                  </a:lnTo>
                  <a:lnTo>
                    <a:pt x="0" y="1044439"/>
                  </a:lnTo>
                  <a:lnTo>
                    <a:pt x="1483" y="1006694"/>
                  </a:lnTo>
                  <a:lnTo>
                    <a:pt x="14126" y="926153"/>
                  </a:lnTo>
                  <a:lnTo>
                    <a:pt x="26742" y="883003"/>
                  </a:lnTo>
                  <a:lnTo>
                    <a:pt x="43139" y="841033"/>
                  </a:lnTo>
                  <a:lnTo>
                    <a:pt x="63129" y="800234"/>
                  </a:lnTo>
                  <a:lnTo>
                    <a:pt x="86527" y="760596"/>
                  </a:lnTo>
                  <a:lnTo>
                    <a:pt x="113144" y="722109"/>
                  </a:lnTo>
                  <a:lnTo>
                    <a:pt x="142795" y="684764"/>
                  </a:lnTo>
                  <a:lnTo>
                    <a:pt x="175292" y="648551"/>
                  </a:lnTo>
                  <a:lnTo>
                    <a:pt x="210447" y="613461"/>
                  </a:lnTo>
                  <a:lnTo>
                    <a:pt x="248075" y="579484"/>
                  </a:lnTo>
                  <a:lnTo>
                    <a:pt x="287989" y="546611"/>
                  </a:lnTo>
                  <a:lnTo>
                    <a:pt x="330001" y="514831"/>
                  </a:lnTo>
                  <a:lnTo>
                    <a:pt x="373924" y="484136"/>
                  </a:lnTo>
                  <a:lnTo>
                    <a:pt x="419572" y="454516"/>
                  </a:lnTo>
                  <a:lnTo>
                    <a:pt x="466757" y="425961"/>
                  </a:lnTo>
                  <a:lnTo>
                    <a:pt x="515293" y="398461"/>
                  </a:lnTo>
                  <a:lnTo>
                    <a:pt x="564993" y="372008"/>
                  </a:lnTo>
                  <a:lnTo>
                    <a:pt x="615670" y="346590"/>
                  </a:lnTo>
                  <a:lnTo>
                    <a:pt x="667136" y="322200"/>
                  </a:lnTo>
                  <a:lnTo>
                    <a:pt x="719206" y="298827"/>
                  </a:lnTo>
                  <a:lnTo>
                    <a:pt x="771692" y="276462"/>
                  </a:lnTo>
                  <a:lnTo>
                    <a:pt x="824406" y="255095"/>
                  </a:lnTo>
                  <a:lnTo>
                    <a:pt x="877163" y="234716"/>
                  </a:lnTo>
                  <a:lnTo>
                    <a:pt x="929775" y="215316"/>
                  </a:lnTo>
                  <a:lnTo>
                    <a:pt x="982056" y="196886"/>
                  </a:lnTo>
                  <a:lnTo>
                    <a:pt x="1033818" y="179415"/>
                  </a:lnTo>
                  <a:lnTo>
                    <a:pt x="1084875" y="162895"/>
                  </a:lnTo>
                  <a:lnTo>
                    <a:pt x="1135039" y="147315"/>
                  </a:lnTo>
                  <a:lnTo>
                    <a:pt x="1184123" y="132666"/>
                  </a:lnTo>
                  <a:lnTo>
                    <a:pt x="1231942" y="118939"/>
                  </a:lnTo>
                  <a:lnTo>
                    <a:pt x="1278307" y="106123"/>
                  </a:lnTo>
                  <a:lnTo>
                    <a:pt x="1323032" y="94210"/>
                  </a:lnTo>
                  <a:lnTo>
                    <a:pt x="1406814" y="73052"/>
                  </a:lnTo>
                  <a:lnTo>
                    <a:pt x="1481793" y="55388"/>
                  </a:lnTo>
                  <a:lnTo>
                    <a:pt x="1546472" y="41142"/>
                  </a:lnTo>
                  <a:lnTo>
                    <a:pt x="1620909" y="26012"/>
                  </a:lnTo>
                  <a:lnTo>
                    <a:pt x="1663761" y="18140"/>
                  </a:lnTo>
                  <a:lnTo>
                    <a:pt x="1768112" y="13627"/>
                  </a:lnTo>
                  <a:lnTo>
                    <a:pt x="2030053" y="6045"/>
                  </a:lnTo>
                  <a:lnTo>
                    <a:pt x="2072564" y="5574"/>
                  </a:lnTo>
                  <a:lnTo>
                    <a:pt x="2114672" y="4534"/>
                  </a:lnTo>
                  <a:lnTo>
                    <a:pt x="2229352" y="2550"/>
                  </a:lnTo>
                  <a:lnTo>
                    <a:pt x="2290441" y="472"/>
                  </a:lnTo>
                  <a:lnTo>
                    <a:pt x="2320418" y="0"/>
                  </a:lnTo>
                  <a:lnTo>
                    <a:pt x="2394696" y="15925"/>
                  </a:lnTo>
                  <a:lnTo>
                    <a:pt x="2454868" y="30199"/>
                  </a:lnTo>
                  <a:lnTo>
                    <a:pt x="2522438" y="47717"/>
                  </a:lnTo>
                  <a:lnTo>
                    <a:pt x="2596444" y="68751"/>
                  </a:lnTo>
                  <a:lnTo>
                    <a:pt x="2635558" y="80672"/>
                  </a:lnTo>
                  <a:lnTo>
                    <a:pt x="2675921" y="93574"/>
                  </a:lnTo>
                  <a:lnTo>
                    <a:pt x="2717410" y="107491"/>
                  </a:lnTo>
                  <a:lnTo>
                    <a:pt x="2759906" y="122457"/>
                  </a:lnTo>
                  <a:lnTo>
                    <a:pt x="2803288" y="138507"/>
                  </a:lnTo>
                  <a:lnTo>
                    <a:pt x="2847435" y="155674"/>
                  </a:lnTo>
                  <a:lnTo>
                    <a:pt x="2892228" y="173993"/>
                  </a:lnTo>
                  <a:lnTo>
                    <a:pt x="2937546" y="193497"/>
                  </a:lnTo>
                  <a:lnTo>
                    <a:pt x="2983268" y="214221"/>
                  </a:lnTo>
                  <a:lnTo>
                    <a:pt x="3029274" y="236198"/>
                  </a:lnTo>
                  <a:lnTo>
                    <a:pt x="3075443" y="259463"/>
                  </a:lnTo>
                  <a:lnTo>
                    <a:pt x="3121655" y="284049"/>
                  </a:lnTo>
                  <a:lnTo>
                    <a:pt x="3167790" y="309992"/>
                  </a:lnTo>
                  <a:lnTo>
                    <a:pt x="3213727" y="337324"/>
                  </a:lnTo>
                  <a:lnTo>
                    <a:pt x="3259346" y="366080"/>
                  </a:lnTo>
                  <a:lnTo>
                    <a:pt x="3304526" y="396294"/>
                  </a:lnTo>
                  <a:lnTo>
                    <a:pt x="3349147" y="427999"/>
                  </a:lnTo>
                  <a:lnTo>
                    <a:pt x="3393088" y="461231"/>
                  </a:lnTo>
                  <a:lnTo>
                    <a:pt x="3436229" y="496023"/>
                  </a:lnTo>
                  <a:lnTo>
                    <a:pt x="3478450" y="532409"/>
                  </a:lnTo>
                  <a:lnTo>
                    <a:pt x="3519629" y="570423"/>
                  </a:lnTo>
                  <a:lnTo>
                    <a:pt x="3559647" y="610099"/>
                  </a:lnTo>
                  <a:lnTo>
                    <a:pt x="3598384" y="651472"/>
                  </a:lnTo>
                  <a:lnTo>
                    <a:pt x="3635718" y="694575"/>
                  </a:lnTo>
                  <a:lnTo>
                    <a:pt x="3671529" y="739442"/>
                  </a:lnTo>
                  <a:lnTo>
                    <a:pt x="3705697" y="786107"/>
                  </a:lnTo>
                  <a:lnTo>
                    <a:pt x="3738102" y="834605"/>
                  </a:lnTo>
                  <a:lnTo>
                    <a:pt x="3768622" y="884970"/>
                  </a:lnTo>
                  <a:lnTo>
                    <a:pt x="3797138" y="937235"/>
                  </a:lnTo>
                  <a:lnTo>
                    <a:pt x="3822429" y="988778"/>
                  </a:lnTo>
                  <a:lnTo>
                    <a:pt x="3846134" y="1042190"/>
                  </a:lnTo>
                  <a:lnTo>
                    <a:pt x="3868296" y="1097001"/>
                  </a:lnTo>
                  <a:lnTo>
                    <a:pt x="3888960" y="1152743"/>
                  </a:lnTo>
                  <a:lnTo>
                    <a:pt x="3908170" y="1208945"/>
                  </a:lnTo>
                  <a:lnTo>
                    <a:pt x="3925970" y="1265138"/>
                  </a:lnTo>
                  <a:lnTo>
                    <a:pt x="3942405" y="1320852"/>
                  </a:lnTo>
                  <a:lnTo>
                    <a:pt x="3957532" y="1375668"/>
                  </a:lnTo>
                  <a:lnTo>
                    <a:pt x="3971357" y="1428969"/>
                  </a:lnTo>
                  <a:lnTo>
                    <a:pt x="3983962" y="1480433"/>
                  </a:lnTo>
                  <a:lnTo>
                    <a:pt x="3995379" y="1529540"/>
                  </a:lnTo>
                  <a:lnTo>
                    <a:pt x="4005653" y="1575821"/>
                  </a:lnTo>
                  <a:lnTo>
                    <a:pt x="4014827" y="1618808"/>
                  </a:lnTo>
                  <a:lnTo>
                    <a:pt x="4022946" y="1658030"/>
                  </a:lnTo>
                  <a:lnTo>
                    <a:pt x="4036197" y="1723303"/>
                  </a:lnTo>
                  <a:lnTo>
                    <a:pt x="4046885" y="1783053"/>
                  </a:lnTo>
                  <a:lnTo>
                    <a:pt x="4056548" y="1841698"/>
                  </a:lnTo>
                  <a:lnTo>
                    <a:pt x="4065233" y="1899202"/>
                  </a:lnTo>
                  <a:lnTo>
                    <a:pt x="4072983" y="1955529"/>
                  </a:lnTo>
                  <a:lnTo>
                    <a:pt x="4079842" y="2010641"/>
                  </a:lnTo>
                  <a:lnTo>
                    <a:pt x="4085854" y="2064501"/>
                  </a:lnTo>
                  <a:lnTo>
                    <a:pt x="4091065" y="2117072"/>
                  </a:lnTo>
                  <a:lnTo>
                    <a:pt x="4095518" y="2168318"/>
                  </a:lnTo>
                  <a:lnTo>
                    <a:pt x="4099258" y="2218202"/>
                  </a:lnTo>
                  <a:lnTo>
                    <a:pt x="4101232" y="2249366"/>
                  </a:lnTo>
                  <a:lnTo>
                    <a:pt x="813437" y="2249366"/>
                  </a:lnTo>
                  <a:lnTo>
                    <a:pt x="371631" y="2388440"/>
                  </a:lnTo>
                  <a:close/>
                </a:path>
                <a:path w="4109719" h="5581015">
                  <a:moveTo>
                    <a:pt x="2114646" y="4534"/>
                  </a:moveTo>
                  <a:lnTo>
                    <a:pt x="2156727" y="3495"/>
                  </a:lnTo>
                  <a:lnTo>
                    <a:pt x="2199375" y="3023"/>
                  </a:lnTo>
                  <a:lnTo>
                    <a:pt x="2114646" y="4534"/>
                  </a:lnTo>
                  <a:close/>
                </a:path>
                <a:path w="4109719" h="5581015">
                  <a:moveTo>
                    <a:pt x="3596978" y="5580673"/>
                  </a:moveTo>
                  <a:lnTo>
                    <a:pt x="448742" y="5580673"/>
                  </a:lnTo>
                  <a:lnTo>
                    <a:pt x="664929" y="3609376"/>
                  </a:lnTo>
                  <a:lnTo>
                    <a:pt x="813437" y="2249366"/>
                  </a:lnTo>
                  <a:lnTo>
                    <a:pt x="4101232" y="2249366"/>
                  </a:lnTo>
                  <a:lnTo>
                    <a:pt x="4102329" y="2266686"/>
                  </a:lnTo>
                  <a:lnTo>
                    <a:pt x="4104776" y="2313734"/>
                  </a:lnTo>
                  <a:lnTo>
                    <a:pt x="4106642" y="2359309"/>
                  </a:lnTo>
                  <a:lnTo>
                    <a:pt x="4107972" y="2403374"/>
                  </a:lnTo>
                  <a:lnTo>
                    <a:pt x="4108811" y="2445891"/>
                  </a:lnTo>
                  <a:lnTo>
                    <a:pt x="4109203" y="2486825"/>
                  </a:lnTo>
                  <a:lnTo>
                    <a:pt x="4109192" y="2526137"/>
                  </a:lnTo>
                  <a:lnTo>
                    <a:pt x="4108822" y="2563792"/>
                  </a:lnTo>
                  <a:lnTo>
                    <a:pt x="3791085" y="2630306"/>
                  </a:lnTo>
                  <a:lnTo>
                    <a:pt x="3466650" y="3163757"/>
                  </a:lnTo>
                  <a:lnTo>
                    <a:pt x="3440062" y="3207764"/>
                  </a:lnTo>
                  <a:lnTo>
                    <a:pt x="3596978" y="5580673"/>
                  </a:lnTo>
                  <a:close/>
                </a:path>
              </a:pathLst>
            </a:custGeom>
            <a:solidFill>
              <a:srgbClr val="FFD5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4648656" y="4635724"/>
              <a:ext cx="1152525" cy="720725"/>
            </a:xfrm>
            <a:custGeom>
              <a:avLst/>
              <a:gdLst/>
              <a:ahLst/>
              <a:cxnLst/>
              <a:rect l="l" t="t" r="r" b="b"/>
              <a:pathLst>
                <a:path w="1152525" h="720725">
                  <a:moveTo>
                    <a:pt x="350970" y="720619"/>
                  </a:moveTo>
                  <a:lnTo>
                    <a:pt x="307719" y="716798"/>
                  </a:lnTo>
                  <a:lnTo>
                    <a:pt x="264822" y="700258"/>
                  </a:lnTo>
                  <a:lnTo>
                    <a:pt x="223202" y="673586"/>
                  </a:lnTo>
                  <a:lnTo>
                    <a:pt x="183780" y="639366"/>
                  </a:lnTo>
                  <a:lnTo>
                    <a:pt x="147479" y="600187"/>
                  </a:lnTo>
                  <a:lnTo>
                    <a:pt x="115221" y="558634"/>
                  </a:lnTo>
                  <a:lnTo>
                    <a:pt x="87927" y="517293"/>
                  </a:lnTo>
                  <a:lnTo>
                    <a:pt x="66520" y="478752"/>
                  </a:lnTo>
                  <a:lnTo>
                    <a:pt x="35095" y="411498"/>
                  </a:lnTo>
                  <a:lnTo>
                    <a:pt x="18403" y="364358"/>
                  </a:lnTo>
                  <a:lnTo>
                    <a:pt x="5575" y="311666"/>
                  </a:lnTo>
                  <a:lnTo>
                    <a:pt x="0" y="256012"/>
                  </a:lnTo>
                  <a:lnTo>
                    <a:pt x="5064" y="199987"/>
                  </a:lnTo>
                  <a:lnTo>
                    <a:pt x="24155" y="146184"/>
                  </a:lnTo>
                  <a:lnTo>
                    <a:pt x="65561" y="90718"/>
                  </a:lnTo>
                  <a:lnTo>
                    <a:pt x="125257" y="50903"/>
                  </a:lnTo>
                  <a:lnTo>
                    <a:pt x="161225" y="36112"/>
                  </a:lnTo>
                  <a:lnTo>
                    <a:pt x="200877" y="24331"/>
                  </a:lnTo>
                  <a:lnTo>
                    <a:pt x="243919" y="15259"/>
                  </a:lnTo>
                  <a:lnTo>
                    <a:pt x="290054" y="8596"/>
                  </a:lnTo>
                  <a:lnTo>
                    <a:pt x="338987" y="4039"/>
                  </a:lnTo>
                  <a:lnTo>
                    <a:pt x="390421" y="1288"/>
                  </a:lnTo>
                  <a:lnTo>
                    <a:pt x="444061" y="42"/>
                  </a:lnTo>
                  <a:lnTo>
                    <a:pt x="499610" y="0"/>
                  </a:lnTo>
                  <a:lnTo>
                    <a:pt x="703223" y="4559"/>
                  </a:lnTo>
                  <a:lnTo>
                    <a:pt x="755612" y="6638"/>
                  </a:lnTo>
                  <a:lnTo>
                    <a:pt x="780671" y="7110"/>
                  </a:lnTo>
                  <a:lnTo>
                    <a:pt x="807906" y="8622"/>
                  </a:lnTo>
                  <a:lnTo>
                    <a:pt x="821524" y="9661"/>
                  </a:lnTo>
                  <a:lnTo>
                    <a:pt x="835141" y="10134"/>
                  </a:lnTo>
                  <a:lnTo>
                    <a:pt x="900285" y="15858"/>
                  </a:lnTo>
                  <a:lnTo>
                    <a:pt x="956856" y="24691"/>
                  </a:lnTo>
                  <a:lnTo>
                    <a:pt x="1005357" y="37722"/>
                  </a:lnTo>
                  <a:lnTo>
                    <a:pt x="1046293" y="56044"/>
                  </a:lnTo>
                  <a:lnTo>
                    <a:pt x="1080168" y="80748"/>
                  </a:lnTo>
                  <a:lnTo>
                    <a:pt x="1107487" y="112927"/>
                  </a:lnTo>
                  <a:lnTo>
                    <a:pt x="1131641" y="155399"/>
                  </a:lnTo>
                  <a:lnTo>
                    <a:pt x="1146282" y="201429"/>
                  </a:lnTo>
                  <a:lnTo>
                    <a:pt x="1152430" y="249873"/>
                  </a:lnTo>
                  <a:lnTo>
                    <a:pt x="1151105" y="299586"/>
                  </a:lnTo>
                  <a:lnTo>
                    <a:pt x="1145323" y="336655"/>
                  </a:lnTo>
                  <a:lnTo>
                    <a:pt x="608186" y="336655"/>
                  </a:lnTo>
                  <a:lnTo>
                    <a:pt x="602195" y="395138"/>
                  </a:lnTo>
                  <a:lnTo>
                    <a:pt x="591171" y="449970"/>
                  </a:lnTo>
                  <a:lnTo>
                    <a:pt x="575631" y="500794"/>
                  </a:lnTo>
                  <a:lnTo>
                    <a:pt x="556095" y="547257"/>
                  </a:lnTo>
                  <a:lnTo>
                    <a:pt x="533080" y="589005"/>
                  </a:lnTo>
                  <a:lnTo>
                    <a:pt x="507105" y="625682"/>
                  </a:lnTo>
                  <a:lnTo>
                    <a:pt x="478688" y="656936"/>
                  </a:lnTo>
                  <a:lnTo>
                    <a:pt x="448348" y="682410"/>
                  </a:lnTo>
                  <a:lnTo>
                    <a:pt x="383971" y="714606"/>
                  </a:lnTo>
                  <a:lnTo>
                    <a:pt x="350970" y="720619"/>
                  </a:lnTo>
                  <a:close/>
                </a:path>
                <a:path w="1152525" h="720725">
                  <a:moveTo>
                    <a:pt x="807906" y="8622"/>
                  </a:moveTo>
                  <a:lnTo>
                    <a:pt x="780672" y="7110"/>
                  </a:lnTo>
                  <a:lnTo>
                    <a:pt x="794289" y="7583"/>
                  </a:lnTo>
                  <a:lnTo>
                    <a:pt x="807906" y="8622"/>
                  </a:lnTo>
                  <a:close/>
                </a:path>
                <a:path w="1152525" h="720725">
                  <a:moveTo>
                    <a:pt x="829786" y="704030"/>
                  </a:moveTo>
                  <a:lnTo>
                    <a:pt x="786724" y="702479"/>
                  </a:lnTo>
                  <a:lnTo>
                    <a:pt x="722547" y="673140"/>
                  </a:lnTo>
                  <a:lnTo>
                    <a:pt x="693636" y="648222"/>
                  </a:lnTo>
                  <a:lnTo>
                    <a:pt x="667666" y="617245"/>
                  </a:lnTo>
                  <a:lnTo>
                    <a:pt x="645255" y="580789"/>
                  </a:lnTo>
                  <a:lnTo>
                    <a:pt x="627020" y="539436"/>
                  </a:lnTo>
                  <a:lnTo>
                    <a:pt x="613578" y="493765"/>
                  </a:lnTo>
                  <a:lnTo>
                    <a:pt x="605547" y="444358"/>
                  </a:lnTo>
                  <a:lnTo>
                    <a:pt x="603544" y="391794"/>
                  </a:lnTo>
                  <a:lnTo>
                    <a:pt x="608186" y="336655"/>
                  </a:lnTo>
                  <a:lnTo>
                    <a:pt x="1145323" y="336655"/>
                  </a:lnTo>
                  <a:lnTo>
                    <a:pt x="1143331" y="349424"/>
                  </a:lnTo>
                  <a:lnTo>
                    <a:pt x="1130126" y="398241"/>
                  </a:lnTo>
                  <a:lnTo>
                    <a:pt x="1112514" y="444893"/>
                  </a:lnTo>
                  <a:lnTo>
                    <a:pt x="1091514" y="488236"/>
                  </a:lnTo>
                  <a:lnTo>
                    <a:pt x="1068148" y="527125"/>
                  </a:lnTo>
                  <a:lnTo>
                    <a:pt x="1039537" y="565556"/>
                  </a:lnTo>
                  <a:lnTo>
                    <a:pt x="1004151" y="603934"/>
                  </a:lnTo>
                  <a:lnTo>
                    <a:pt x="963735" y="639614"/>
                  </a:lnTo>
                  <a:lnTo>
                    <a:pt x="920038" y="669954"/>
                  </a:lnTo>
                  <a:lnTo>
                    <a:pt x="874806" y="692307"/>
                  </a:lnTo>
                  <a:lnTo>
                    <a:pt x="829786" y="704030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714808" y="3043488"/>
              <a:ext cx="3535679" cy="5232400"/>
            </a:xfrm>
            <a:custGeom>
              <a:avLst/>
              <a:gdLst/>
              <a:ahLst/>
              <a:cxnLst/>
              <a:rect l="l" t="t" r="r" b="b"/>
              <a:pathLst>
                <a:path w="3535680" h="5232400">
                  <a:moveTo>
                    <a:pt x="1811354" y="1854199"/>
                  </a:moveTo>
                  <a:lnTo>
                    <a:pt x="1197063" y="1854199"/>
                  </a:lnTo>
                  <a:lnTo>
                    <a:pt x="1197063" y="1435099"/>
                  </a:lnTo>
                  <a:lnTo>
                    <a:pt x="1170183" y="1409699"/>
                  </a:lnTo>
                  <a:lnTo>
                    <a:pt x="1121955" y="1358899"/>
                  </a:lnTo>
                  <a:lnTo>
                    <a:pt x="1100607" y="1320799"/>
                  </a:lnTo>
                  <a:lnTo>
                    <a:pt x="1081103" y="1282699"/>
                  </a:lnTo>
                  <a:lnTo>
                    <a:pt x="1063443" y="1244599"/>
                  </a:lnTo>
                  <a:lnTo>
                    <a:pt x="1047627" y="1206499"/>
                  </a:lnTo>
                  <a:lnTo>
                    <a:pt x="1033655" y="1155699"/>
                  </a:lnTo>
                  <a:lnTo>
                    <a:pt x="1021527" y="1104899"/>
                  </a:lnTo>
                  <a:lnTo>
                    <a:pt x="1011243" y="1054099"/>
                  </a:lnTo>
                  <a:lnTo>
                    <a:pt x="1002803" y="1003299"/>
                  </a:lnTo>
                  <a:lnTo>
                    <a:pt x="996207" y="952499"/>
                  </a:lnTo>
                  <a:lnTo>
                    <a:pt x="991456" y="888999"/>
                  </a:lnTo>
                  <a:lnTo>
                    <a:pt x="988548" y="838199"/>
                  </a:lnTo>
                  <a:lnTo>
                    <a:pt x="987484" y="774699"/>
                  </a:lnTo>
                  <a:lnTo>
                    <a:pt x="988264" y="711199"/>
                  </a:lnTo>
                  <a:lnTo>
                    <a:pt x="955356" y="698499"/>
                  </a:lnTo>
                  <a:lnTo>
                    <a:pt x="929256" y="698499"/>
                  </a:lnTo>
                  <a:lnTo>
                    <a:pt x="909965" y="685799"/>
                  </a:lnTo>
                  <a:lnTo>
                    <a:pt x="897482" y="685799"/>
                  </a:lnTo>
                  <a:lnTo>
                    <a:pt x="869921" y="660399"/>
                  </a:lnTo>
                  <a:lnTo>
                    <a:pt x="850566" y="622299"/>
                  </a:lnTo>
                  <a:lnTo>
                    <a:pt x="839091" y="571499"/>
                  </a:lnTo>
                  <a:lnTo>
                    <a:pt x="835169" y="520699"/>
                  </a:lnTo>
                  <a:lnTo>
                    <a:pt x="838474" y="469899"/>
                  </a:lnTo>
                  <a:lnTo>
                    <a:pt x="848678" y="431799"/>
                  </a:lnTo>
                  <a:lnTo>
                    <a:pt x="865454" y="380999"/>
                  </a:lnTo>
                  <a:lnTo>
                    <a:pt x="888476" y="342899"/>
                  </a:lnTo>
                  <a:lnTo>
                    <a:pt x="917418" y="317499"/>
                  </a:lnTo>
                  <a:lnTo>
                    <a:pt x="951951" y="292099"/>
                  </a:lnTo>
                  <a:lnTo>
                    <a:pt x="1030629" y="292099"/>
                  </a:lnTo>
                  <a:lnTo>
                    <a:pt x="1039749" y="241299"/>
                  </a:lnTo>
                  <a:lnTo>
                    <a:pt x="1049121" y="203199"/>
                  </a:lnTo>
                  <a:lnTo>
                    <a:pt x="1058998" y="152399"/>
                  </a:lnTo>
                  <a:lnTo>
                    <a:pt x="1069631" y="101599"/>
                  </a:lnTo>
                  <a:lnTo>
                    <a:pt x="1081273" y="50799"/>
                  </a:lnTo>
                  <a:lnTo>
                    <a:pt x="1094176" y="0"/>
                  </a:lnTo>
                  <a:lnTo>
                    <a:pt x="1143876" y="0"/>
                  </a:lnTo>
                  <a:lnTo>
                    <a:pt x="1194738" y="12699"/>
                  </a:lnTo>
                  <a:lnTo>
                    <a:pt x="1298787" y="12699"/>
                  </a:lnTo>
                  <a:lnTo>
                    <a:pt x="1351392" y="25399"/>
                  </a:lnTo>
                  <a:lnTo>
                    <a:pt x="1404978" y="25399"/>
                  </a:lnTo>
                  <a:lnTo>
                    <a:pt x="1458080" y="38099"/>
                  </a:lnTo>
                  <a:lnTo>
                    <a:pt x="2050413" y="38099"/>
                  </a:lnTo>
                  <a:lnTo>
                    <a:pt x="2006677" y="101599"/>
                  </a:lnTo>
                  <a:lnTo>
                    <a:pt x="1979679" y="139699"/>
                  </a:lnTo>
                  <a:lnTo>
                    <a:pt x="1969135" y="190499"/>
                  </a:lnTo>
                  <a:lnTo>
                    <a:pt x="1974761" y="215899"/>
                  </a:lnTo>
                  <a:lnTo>
                    <a:pt x="1988385" y="228599"/>
                  </a:lnTo>
                  <a:lnTo>
                    <a:pt x="2009307" y="241299"/>
                  </a:lnTo>
                  <a:lnTo>
                    <a:pt x="2416488" y="241299"/>
                  </a:lnTo>
                  <a:lnTo>
                    <a:pt x="2398984" y="304799"/>
                  </a:lnTo>
                  <a:lnTo>
                    <a:pt x="2377457" y="368299"/>
                  </a:lnTo>
                  <a:lnTo>
                    <a:pt x="2352014" y="431799"/>
                  </a:lnTo>
                  <a:lnTo>
                    <a:pt x="2322759" y="520699"/>
                  </a:lnTo>
                  <a:lnTo>
                    <a:pt x="2367015" y="520699"/>
                  </a:lnTo>
                  <a:lnTo>
                    <a:pt x="2387015" y="533399"/>
                  </a:lnTo>
                  <a:lnTo>
                    <a:pt x="2404463" y="546099"/>
                  </a:lnTo>
                  <a:lnTo>
                    <a:pt x="2426845" y="584199"/>
                  </a:lnTo>
                  <a:lnTo>
                    <a:pt x="2439837" y="622299"/>
                  </a:lnTo>
                  <a:lnTo>
                    <a:pt x="2443913" y="673099"/>
                  </a:lnTo>
                  <a:lnTo>
                    <a:pt x="2439547" y="711199"/>
                  </a:lnTo>
                  <a:lnTo>
                    <a:pt x="2427210" y="761999"/>
                  </a:lnTo>
                  <a:lnTo>
                    <a:pt x="2407377" y="812799"/>
                  </a:lnTo>
                  <a:lnTo>
                    <a:pt x="2380520" y="850899"/>
                  </a:lnTo>
                  <a:lnTo>
                    <a:pt x="2347113" y="876299"/>
                  </a:lnTo>
                  <a:lnTo>
                    <a:pt x="2162377" y="876299"/>
                  </a:lnTo>
                  <a:lnTo>
                    <a:pt x="2137025" y="927099"/>
                  </a:lnTo>
                  <a:lnTo>
                    <a:pt x="2110514" y="965199"/>
                  </a:lnTo>
                  <a:lnTo>
                    <a:pt x="2082883" y="1015999"/>
                  </a:lnTo>
                  <a:lnTo>
                    <a:pt x="2054175" y="1066799"/>
                  </a:lnTo>
                  <a:lnTo>
                    <a:pt x="2024431" y="1104899"/>
                  </a:lnTo>
                  <a:lnTo>
                    <a:pt x="1993691" y="1155699"/>
                  </a:lnTo>
                  <a:lnTo>
                    <a:pt x="1961995" y="1193799"/>
                  </a:lnTo>
                  <a:lnTo>
                    <a:pt x="1929386" y="1231899"/>
                  </a:lnTo>
                  <a:lnTo>
                    <a:pt x="1895904" y="1269999"/>
                  </a:lnTo>
                  <a:lnTo>
                    <a:pt x="1861590" y="1308099"/>
                  </a:lnTo>
                  <a:lnTo>
                    <a:pt x="1826484" y="1346199"/>
                  </a:lnTo>
                  <a:lnTo>
                    <a:pt x="1876207" y="1409699"/>
                  </a:lnTo>
                  <a:lnTo>
                    <a:pt x="1910420" y="1473199"/>
                  </a:lnTo>
                  <a:lnTo>
                    <a:pt x="1931770" y="1523999"/>
                  </a:lnTo>
                  <a:lnTo>
                    <a:pt x="1942904" y="1574799"/>
                  </a:lnTo>
                  <a:lnTo>
                    <a:pt x="1946468" y="1612899"/>
                  </a:lnTo>
                  <a:lnTo>
                    <a:pt x="1945109" y="1638299"/>
                  </a:lnTo>
                  <a:lnTo>
                    <a:pt x="1941475" y="1663699"/>
                  </a:lnTo>
                  <a:lnTo>
                    <a:pt x="1929395" y="1701799"/>
                  </a:lnTo>
                  <a:lnTo>
                    <a:pt x="1910923" y="1727199"/>
                  </a:lnTo>
                  <a:lnTo>
                    <a:pt x="1885480" y="1765299"/>
                  </a:lnTo>
                  <a:lnTo>
                    <a:pt x="1852484" y="1803399"/>
                  </a:lnTo>
                  <a:lnTo>
                    <a:pt x="1811354" y="1854199"/>
                  </a:lnTo>
                  <a:close/>
                </a:path>
                <a:path w="3535680" h="5232400">
                  <a:moveTo>
                    <a:pt x="2416488" y="241299"/>
                  </a:moveTo>
                  <a:lnTo>
                    <a:pt x="2116230" y="241299"/>
                  </a:lnTo>
                  <a:lnTo>
                    <a:pt x="2166711" y="228599"/>
                  </a:lnTo>
                  <a:lnTo>
                    <a:pt x="2224672" y="215899"/>
                  </a:lnTo>
                  <a:lnTo>
                    <a:pt x="2290150" y="203199"/>
                  </a:lnTo>
                  <a:lnTo>
                    <a:pt x="2363181" y="177799"/>
                  </a:lnTo>
                  <a:lnTo>
                    <a:pt x="2443801" y="152399"/>
                  </a:lnTo>
                  <a:lnTo>
                    <a:pt x="2439002" y="177799"/>
                  </a:lnTo>
                  <a:lnTo>
                    <a:pt x="2429862" y="203199"/>
                  </a:lnTo>
                  <a:lnTo>
                    <a:pt x="2416488" y="241299"/>
                  </a:lnTo>
                  <a:close/>
                </a:path>
                <a:path w="3535680" h="5232400">
                  <a:moveTo>
                    <a:pt x="2307629" y="901699"/>
                  </a:moveTo>
                  <a:lnTo>
                    <a:pt x="2224790" y="901699"/>
                  </a:lnTo>
                  <a:lnTo>
                    <a:pt x="2189754" y="888999"/>
                  </a:lnTo>
                  <a:lnTo>
                    <a:pt x="2162377" y="876299"/>
                  </a:lnTo>
                  <a:lnTo>
                    <a:pt x="2347113" y="876299"/>
                  </a:lnTo>
                  <a:lnTo>
                    <a:pt x="2307629" y="901699"/>
                  </a:lnTo>
                  <a:close/>
                </a:path>
                <a:path w="3535680" h="5232400">
                  <a:moveTo>
                    <a:pt x="359646" y="5054599"/>
                  </a:moveTo>
                  <a:lnTo>
                    <a:pt x="231748" y="5054599"/>
                  </a:lnTo>
                  <a:lnTo>
                    <a:pt x="176858" y="5029199"/>
                  </a:lnTo>
                  <a:lnTo>
                    <a:pt x="131428" y="4991099"/>
                  </a:lnTo>
                  <a:lnTo>
                    <a:pt x="94567" y="4952999"/>
                  </a:lnTo>
                  <a:lnTo>
                    <a:pt x="65387" y="4914899"/>
                  </a:lnTo>
                  <a:lnTo>
                    <a:pt x="42997" y="4864099"/>
                  </a:lnTo>
                  <a:lnTo>
                    <a:pt x="26508" y="4825999"/>
                  </a:lnTo>
                  <a:lnTo>
                    <a:pt x="15030" y="4787899"/>
                  </a:lnTo>
                  <a:lnTo>
                    <a:pt x="7674" y="4749799"/>
                  </a:lnTo>
                  <a:lnTo>
                    <a:pt x="1767" y="4698999"/>
                  </a:lnTo>
                  <a:lnTo>
                    <a:pt x="0" y="4660899"/>
                  </a:lnTo>
                  <a:lnTo>
                    <a:pt x="2154" y="4610099"/>
                  </a:lnTo>
                  <a:lnTo>
                    <a:pt x="8521" y="4571999"/>
                  </a:lnTo>
                  <a:lnTo>
                    <a:pt x="19391" y="4521199"/>
                  </a:lnTo>
                  <a:lnTo>
                    <a:pt x="35053" y="4470399"/>
                  </a:lnTo>
                  <a:lnTo>
                    <a:pt x="55800" y="4432299"/>
                  </a:lnTo>
                  <a:lnTo>
                    <a:pt x="81921" y="4381499"/>
                  </a:lnTo>
                  <a:lnTo>
                    <a:pt x="113707" y="4356099"/>
                  </a:lnTo>
                  <a:lnTo>
                    <a:pt x="151448" y="4317999"/>
                  </a:lnTo>
                  <a:lnTo>
                    <a:pt x="195435" y="4292599"/>
                  </a:lnTo>
                  <a:lnTo>
                    <a:pt x="202244" y="4292599"/>
                  </a:lnTo>
                  <a:lnTo>
                    <a:pt x="215861" y="4279899"/>
                  </a:lnTo>
                  <a:lnTo>
                    <a:pt x="222669" y="4279899"/>
                  </a:lnTo>
                  <a:lnTo>
                    <a:pt x="180238" y="4203699"/>
                  </a:lnTo>
                  <a:lnTo>
                    <a:pt x="158898" y="4152899"/>
                  </a:lnTo>
                  <a:lnTo>
                    <a:pt x="137408" y="4114799"/>
                  </a:lnTo>
                  <a:lnTo>
                    <a:pt x="115719" y="4063999"/>
                  </a:lnTo>
                  <a:lnTo>
                    <a:pt x="93782" y="4025899"/>
                  </a:lnTo>
                  <a:lnTo>
                    <a:pt x="71545" y="3975099"/>
                  </a:lnTo>
                  <a:lnTo>
                    <a:pt x="48959" y="3924299"/>
                  </a:lnTo>
                  <a:lnTo>
                    <a:pt x="25975" y="3873499"/>
                  </a:lnTo>
                  <a:lnTo>
                    <a:pt x="50373" y="3848099"/>
                  </a:lnTo>
                  <a:lnTo>
                    <a:pt x="78175" y="3822699"/>
                  </a:lnTo>
                  <a:lnTo>
                    <a:pt x="109381" y="3797299"/>
                  </a:lnTo>
                  <a:lnTo>
                    <a:pt x="195955" y="3733799"/>
                  </a:lnTo>
                  <a:lnTo>
                    <a:pt x="246500" y="3708399"/>
                  </a:lnTo>
                  <a:lnTo>
                    <a:pt x="294208" y="3682999"/>
                  </a:lnTo>
                  <a:lnTo>
                    <a:pt x="337660" y="3657599"/>
                  </a:lnTo>
                  <a:lnTo>
                    <a:pt x="409851" y="3530599"/>
                  </a:lnTo>
                  <a:lnTo>
                    <a:pt x="506259" y="3352799"/>
                  </a:lnTo>
                  <a:lnTo>
                    <a:pt x="651103" y="3073399"/>
                  </a:lnTo>
                  <a:lnTo>
                    <a:pt x="965211" y="2489199"/>
                  </a:lnTo>
                  <a:lnTo>
                    <a:pt x="1061751" y="2311399"/>
                  </a:lnTo>
                  <a:lnTo>
                    <a:pt x="1134071" y="2184399"/>
                  </a:lnTo>
                  <a:lnTo>
                    <a:pt x="1206298" y="2044699"/>
                  </a:lnTo>
                  <a:lnTo>
                    <a:pt x="1230349" y="2006599"/>
                  </a:lnTo>
                  <a:lnTo>
                    <a:pt x="1230822" y="1968499"/>
                  </a:lnTo>
                  <a:lnTo>
                    <a:pt x="1232903" y="1904999"/>
                  </a:lnTo>
                  <a:lnTo>
                    <a:pt x="1233375" y="1866899"/>
                  </a:lnTo>
                  <a:lnTo>
                    <a:pt x="1224297" y="1866899"/>
                  </a:lnTo>
                  <a:lnTo>
                    <a:pt x="1206141" y="1854199"/>
                  </a:lnTo>
                  <a:lnTo>
                    <a:pt x="1808328" y="1854199"/>
                  </a:lnTo>
                  <a:lnTo>
                    <a:pt x="1781093" y="1879599"/>
                  </a:lnTo>
                  <a:lnTo>
                    <a:pt x="1767476" y="1904999"/>
                  </a:lnTo>
                  <a:lnTo>
                    <a:pt x="1753858" y="1917699"/>
                  </a:lnTo>
                  <a:lnTo>
                    <a:pt x="1715331" y="1968499"/>
                  </a:lnTo>
                  <a:lnTo>
                    <a:pt x="1680192" y="2019299"/>
                  </a:lnTo>
                  <a:lnTo>
                    <a:pt x="1648493" y="2057399"/>
                  </a:lnTo>
                  <a:lnTo>
                    <a:pt x="1620288" y="2108199"/>
                  </a:lnTo>
                  <a:lnTo>
                    <a:pt x="1595630" y="2146299"/>
                  </a:lnTo>
                  <a:lnTo>
                    <a:pt x="1574571" y="2184399"/>
                  </a:lnTo>
                  <a:lnTo>
                    <a:pt x="1557164" y="2209799"/>
                  </a:lnTo>
                  <a:lnTo>
                    <a:pt x="1547471" y="2285999"/>
                  </a:lnTo>
                  <a:lnTo>
                    <a:pt x="1537684" y="2362199"/>
                  </a:lnTo>
                  <a:lnTo>
                    <a:pt x="1527803" y="2438399"/>
                  </a:lnTo>
                  <a:lnTo>
                    <a:pt x="1517829" y="2514599"/>
                  </a:lnTo>
                  <a:lnTo>
                    <a:pt x="1507761" y="2578099"/>
                  </a:lnTo>
                  <a:lnTo>
                    <a:pt x="1497600" y="2654299"/>
                  </a:lnTo>
                  <a:lnTo>
                    <a:pt x="1487347" y="2717799"/>
                  </a:lnTo>
                  <a:lnTo>
                    <a:pt x="1477001" y="2781299"/>
                  </a:lnTo>
                  <a:lnTo>
                    <a:pt x="1466564" y="2844799"/>
                  </a:lnTo>
                  <a:lnTo>
                    <a:pt x="1456035" y="2920999"/>
                  </a:lnTo>
                  <a:lnTo>
                    <a:pt x="1445414" y="2984499"/>
                  </a:lnTo>
                  <a:lnTo>
                    <a:pt x="1434703" y="3047999"/>
                  </a:lnTo>
                  <a:lnTo>
                    <a:pt x="1423901" y="3098799"/>
                  </a:lnTo>
                  <a:lnTo>
                    <a:pt x="1413009" y="3162299"/>
                  </a:lnTo>
                  <a:lnTo>
                    <a:pt x="1402027" y="3225799"/>
                  </a:lnTo>
                  <a:lnTo>
                    <a:pt x="1390955" y="3276599"/>
                  </a:lnTo>
                  <a:lnTo>
                    <a:pt x="1379793" y="3340099"/>
                  </a:lnTo>
                  <a:lnTo>
                    <a:pt x="1368543" y="3390899"/>
                  </a:lnTo>
                  <a:lnTo>
                    <a:pt x="1357204" y="3454399"/>
                  </a:lnTo>
                  <a:lnTo>
                    <a:pt x="1345777" y="3505199"/>
                  </a:lnTo>
                  <a:lnTo>
                    <a:pt x="1334262" y="3555999"/>
                  </a:lnTo>
                  <a:lnTo>
                    <a:pt x="1322659" y="3606799"/>
                  </a:lnTo>
                  <a:lnTo>
                    <a:pt x="1310969" y="3657599"/>
                  </a:lnTo>
                  <a:lnTo>
                    <a:pt x="1299192" y="3708399"/>
                  </a:lnTo>
                  <a:lnTo>
                    <a:pt x="1287328" y="3759199"/>
                  </a:lnTo>
                  <a:lnTo>
                    <a:pt x="1275378" y="3797299"/>
                  </a:lnTo>
                  <a:lnTo>
                    <a:pt x="1263342" y="3848099"/>
                  </a:lnTo>
                  <a:lnTo>
                    <a:pt x="1251220" y="3886199"/>
                  </a:lnTo>
                  <a:lnTo>
                    <a:pt x="1239012" y="3936999"/>
                  </a:lnTo>
                  <a:lnTo>
                    <a:pt x="1226720" y="3975099"/>
                  </a:lnTo>
                  <a:lnTo>
                    <a:pt x="1214343" y="4013199"/>
                  </a:lnTo>
                  <a:lnTo>
                    <a:pt x="1201882" y="4063999"/>
                  </a:lnTo>
                  <a:lnTo>
                    <a:pt x="1189336" y="4102099"/>
                  </a:lnTo>
                  <a:lnTo>
                    <a:pt x="1176707" y="4140199"/>
                  </a:lnTo>
                  <a:lnTo>
                    <a:pt x="1163994" y="4178299"/>
                  </a:lnTo>
                  <a:lnTo>
                    <a:pt x="1151198" y="4203699"/>
                  </a:lnTo>
                  <a:lnTo>
                    <a:pt x="1138320" y="4241799"/>
                  </a:lnTo>
                  <a:lnTo>
                    <a:pt x="1125359" y="4279899"/>
                  </a:lnTo>
                  <a:lnTo>
                    <a:pt x="1112316" y="4305299"/>
                  </a:lnTo>
                  <a:lnTo>
                    <a:pt x="1099191" y="4343399"/>
                  </a:lnTo>
                  <a:lnTo>
                    <a:pt x="1085985" y="4368799"/>
                  </a:lnTo>
                  <a:lnTo>
                    <a:pt x="1072698" y="4394199"/>
                  </a:lnTo>
                  <a:lnTo>
                    <a:pt x="1059330" y="4432299"/>
                  </a:lnTo>
                  <a:lnTo>
                    <a:pt x="1045882" y="4457699"/>
                  </a:lnTo>
                  <a:lnTo>
                    <a:pt x="1032353" y="4483099"/>
                  </a:lnTo>
                  <a:lnTo>
                    <a:pt x="1018745" y="4508499"/>
                  </a:lnTo>
                  <a:lnTo>
                    <a:pt x="1005057" y="4521199"/>
                  </a:lnTo>
                  <a:lnTo>
                    <a:pt x="991290" y="4546599"/>
                  </a:lnTo>
                  <a:lnTo>
                    <a:pt x="3533478" y="4546599"/>
                  </a:lnTo>
                  <a:lnTo>
                    <a:pt x="3532777" y="4559299"/>
                  </a:lnTo>
                  <a:lnTo>
                    <a:pt x="3528464" y="4622799"/>
                  </a:lnTo>
                  <a:lnTo>
                    <a:pt x="3521633" y="4673599"/>
                  </a:lnTo>
                  <a:lnTo>
                    <a:pt x="3511979" y="4724399"/>
                  </a:lnTo>
                  <a:lnTo>
                    <a:pt x="3499192" y="4775199"/>
                  </a:lnTo>
                  <a:lnTo>
                    <a:pt x="3482967" y="4825999"/>
                  </a:lnTo>
                  <a:lnTo>
                    <a:pt x="3462997" y="4876799"/>
                  </a:lnTo>
                  <a:lnTo>
                    <a:pt x="3438974" y="4927599"/>
                  </a:lnTo>
                  <a:lnTo>
                    <a:pt x="3420052" y="4952999"/>
                  </a:lnTo>
                  <a:lnTo>
                    <a:pt x="573693" y="4952999"/>
                  </a:lnTo>
                  <a:lnTo>
                    <a:pt x="564585" y="4965699"/>
                  </a:lnTo>
                  <a:lnTo>
                    <a:pt x="542818" y="4978399"/>
                  </a:lnTo>
                  <a:lnTo>
                    <a:pt x="509915" y="5003799"/>
                  </a:lnTo>
                  <a:lnTo>
                    <a:pt x="467403" y="5029199"/>
                  </a:lnTo>
                  <a:lnTo>
                    <a:pt x="416805" y="5041899"/>
                  </a:lnTo>
                  <a:lnTo>
                    <a:pt x="359646" y="5054599"/>
                  </a:lnTo>
                  <a:close/>
                </a:path>
                <a:path w="3535680" h="5232400">
                  <a:moveTo>
                    <a:pt x="3534929" y="4508499"/>
                  </a:moveTo>
                  <a:lnTo>
                    <a:pt x="1944217" y="4508499"/>
                  </a:lnTo>
                  <a:lnTo>
                    <a:pt x="1959631" y="4495799"/>
                  </a:lnTo>
                  <a:lnTo>
                    <a:pt x="2065026" y="4495799"/>
                  </a:lnTo>
                  <a:lnTo>
                    <a:pt x="2116890" y="4483099"/>
                  </a:lnTo>
                  <a:lnTo>
                    <a:pt x="2168205" y="4483099"/>
                  </a:lnTo>
                  <a:lnTo>
                    <a:pt x="2218976" y="4470399"/>
                  </a:lnTo>
                  <a:lnTo>
                    <a:pt x="2269210" y="4470399"/>
                  </a:lnTo>
                  <a:lnTo>
                    <a:pt x="2368085" y="4444999"/>
                  </a:lnTo>
                  <a:lnTo>
                    <a:pt x="2416737" y="4444999"/>
                  </a:lnTo>
                  <a:lnTo>
                    <a:pt x="2464872" y="4432299"/>
                  </a:lnTo>
                  <a:lnTo>
                    <a:pt x="2512497" y="4432299"/>
                  </a:lnTo>
                  <a:lnTo>
                    <a:pt x="2559616" y="4419599"/>
                  </a:lnTo>
                  <a:lnTo>
                    <a:pt x="2606234" y="4419599"/>
                  </a:lnTo>
                  <a:lnTo>
                    <a:pt x="2697991" y="4394199"/>
                  </a:lnTo>
                  <a:lnTo>
                    <a:pt x="2697991" y="4292599"/>
                  </a:lnTo>
                  <a:lnTo>
                    <a:pt x="2724629" y="4279899"/>
                  </a:lnTo>
                  <a:lnTo>
                    <a:pt x="2756763" y="4254499"/>
                  </a:lnTo>
                  <a:lnTo>
                    <a:pt x="2794217" y="4229099"/>
                  </a:lnTo>
                  <a:lnTo>
                    <a:pt x="2836812" y="4216399"/>
                  </a:lnTo>
                  <a:lnTo>
                    <a:pt x="2884372" y="4190999"/>
                  </a:lnTo>
                  <a:lnTo>
                    <a:pt x="2936720" y="4178299"/>
                  </a:lnTo>
                  <a:lnTo>
                    <a:pt x="2993677" y="4165599"/>
                  </a:lnTo>
                  <a:lnTo>
                    <a:pt x="3055067" y="4152899"/>
                  </a:lnTo>
                  <a:lnTo>
                    <a:pt x="3123932" y="4140199"/>
                  </a:lnTo>
                  <a:lnTo>
                    <a:pt x="3306617" y="4140199"/>
                  </a:lnTo>
                  <a:lnTo>
                    <a:pt x="3358296" y="4152899"/>
                  </a:lnTo>
                  <a:lnTo>
                    <a:pt x="3404746" y="4165599"/>
                  </a:lnTo>
                  <a:lnTo>
                    <a:pt x="3445591" y="4178299"/>
                  </a:lnTo>
                  <a:lnTo>
                    <a:pt x="3508977" y="4203699"/>
                  </a:lnTo>
                  <a:lnTo>
                    <a:pt x="3513503" y="4229099"/>
                  </a:lnTo>
                  <a:lnTo>
                    <a:pt x="3518274" y="4254499"/>
                  </a:lnTo>
                  <a:lnTo>
                    <a:pt x="3522985" y="4292599"/>
                  </a:lnTo>
                  <a:lnTo>
                    <a:pt x="3527328" y="4330699"/>
                  </a:lnTo>
                  <a:lnTo>
                    <a:pt x="3530996" y="4368799"/>
                  </a:lnTo>
                  <a:lnTo>
                    <a:pt x="3533682" y="4419599"/>
                  </a:lnTo>
                  <a:lnTo>
                    <a:pt x="3535079" y="4470399"/>
                  </a:lnTo>
                  <a:lnTo>
                    <a:pt x="3534929" y="4508499"/>
                  </a:lnTo>
                  <a:close/>
                </a:path>
                <a:path w="3535680" h="5232400">
                  <a:moveTo>
                    <a:pt x="3533478" y="4546599"/>
                  </a:moveTo>
                  <a:lnTo>
                    <a:pt x="1436075" y="4546599"/>
                  </a:lnTo>
                  <a:lnTo>
                    <a:pt x="1487812" y="4533899"/>
                  </a:lnTo>
                  <a:lnTo>
                    <a:pt x="1645800" y="4533899"/>
                  </a:lnTo>
                  <a:lnTo>
                    <a:pt x="1699389" y="4521199"/>
                  </a:lnTo>
                  <a:lnTo>
                    <a:pt x="1899109" y="4508499"/>
                  </a:lnTo>
                  <a:lnTo>
                    <a:pt x="1959631" y="4495799"/>
                  </a:lnTo>
                  <a:lnTo>
                    <a:pt x="1899110" y="4508499"/>
                  </a:lnTo>
                  <a:lnTo>
                    <a:pt x="3534929" y="4508499"/>
                  </a:lnTo>
                  <a:lnTo>
                    <a:pt x="3534879" y="4521199"/>
                  </a:lnTo>
                  <a:lnTo>
                    <a:pt x="3533478" y="4546599"/>
                  </a:lnTo>
                  <a:close/>
                </a:path>
                <a:path w="3535680" h="5232400">
                  <a:moveTo>
                    <a:pt x="1944217" y="4508499"/>
                  </a:moveTo>
                  <a:lnTo>
                    <a:pt x="1899110" y="4508499"/>
                  </a:lnTo>
                  <a:lnTo>
                    <a:pt x="1959631" y="4495799"/>
                  </a:lnTo>
                  <a:lnTo>
                    <a:pt x="1944217" y="4508499"/>
                  </a:lnTo>
                  <a:close/>
                </a:path>
                <a:path w="3535680" h="5232400">
                  <a:moveTo>
                    <a:pt x="3045336" y="5206999"/>
                  </a:moveTo>
                  <a:lnTo>
                    <a:pt x="2299125" y="5206999"/>
                  </a:lnTo>
                  <a:lnTo>
                    <a:pt x="2259610" y="5194299"/>
                  </a:lnTo>
                  <a:lnTo>
                    <a:pt x="2136625" y="5194299"/>
                  </a:lnTo>
                  <a:lnTo>
                    <a:pt x="2094170" y="5181599"/>
                  </a:lnTo>
                  <a:lnTo>
                    <a:pt x="2007104" y="5181599"/>
                  </a:lnTo>
                  <a:lnTo>
                    <a:pt x="1962506" y="5168899"/>
                  </a:lnTo>
                  <a:lnTo>
                    <a:pt x="1917204" y="5168899"/>
                  </a:lnTo>
                  <a:lnTo>
                    <a:pt x="1871207" y="5156199"/>
                  </a:lnTo>
                  <a:lnTo>
                    <a:pt x="1824518" y="5156199"/>
                  </a:lnTo>
                  <a:lnTo>
                    <a:pt x="1777145" y="5143499"/>
                  </a:lnTo>
                  <a:lnTo>
                    <a:pt x="1680368" y="5143499"/>
                  </a:lnTo>
                  <a:lnTo>
                    <a:pt x="1630977" y="5130799"/>
                  </a:lnTo>
                  <a:lnTo>
                    <a:pt x="1580924" y="5130799"/>
                  </a:lnTo>
                  <a:lnTo>
                    <a:pt x="1478859" y="5105399"/>
                  </a:lnTo>
                  <a:lnTo>
                    <a:pt x="1426858" y="5105399"/>
                  </a:lnTo>
                  <a:lnTo>
                    <a:pt x="1374221" y="5092699"/>
                  </a:lnTo>
                  <a:lnTo>
                    <a:pt x="1320951" y="5092699"/>
                  </a:lnTo>
                  <a:lnTo>
                    <a:pt x="1212543" y="5067299"/>
                  </a:lnTo>
                  <a:lnTo>
                    <a:pt x="1157415" y="5067299"/>
                  </a:lnTo>
                  <a:lnTo>
                    <a:pt x="988409" y="5029199"/>
                  </a:lnTo>
                  <a:lnTo>
                    <a:pt x="930886" y="5029199"/>
                  </a:lnTo>
                  <a:lnTo>
                    <a:pt x="573693" y="4952999"/>
                  </a:lnTo>
                  <a:lnTo>
                    <a:pt x="3420052" y="4952999"/>
                  </a:lnTo>
                  <a:lnTo>
                    <a:pt x="3410591" y="4965699"/>
                  </a:lnTo>
                  <a:lnTo>
                    <a:pt x="3377541" y="5016499"/>
                  </a:lnTo>
                  <a:lnTo>
                    <a:pt x="3339517" y="5054599"/>
                  </a:lnTo>
                  <a:lnTo>
                    <a:pt x="3285310" y="5105399"/>
                  </a:lnTo>
                  <a:lnTo>
                    <a:pt x="3256243" y="5130799"/>
                  </a:lnTo>
                  <a:lnTo>
                    <a:pt x="3193466" y="5156199"/>
                  </a:lnTo>
                  <a:lnTo>
                    <a:pt x="3123546" y="5181599"/>
                  </a:lnTo>
                  <a:lnTo>
                    <a:pt x="3085548" y="5194299"/>
                  </a:lnTo>
                  <a:lnTo>
                    <a:pt x="3045336" y="5206999"/>
                  </a:lnTo>
                  <a:close/>
                </a:path>
                <a:path w="3535680" h="5232400">
                  <a:moveTo>
                    <a:pt x="2957692" y="5219699"/>
                  </a:moveTo>
                  <a:lnTo>
                    <a:pt x="2489878" y="5219699"/>
                  </a:lnTo>
                  <a:lnTo>
                    <a:pt x="2415850" y="5206999"/>
                  </a:lnTo>
                  <a:lnTo>
                    <a:pt x="3002765" y="5206999"/>
                  </a:lnTo>
                  <a:lnTo>
                    <a:pt x="2957692" y="5219699"/>
                  </a:lnTo>
                  <a:close/>
                </a:path>
                <a:path w="3535680" h="5232400">
                  <a:moveTo>
                    <a:pt x="2806033" y="5232399"/>
                  </a:moveTo>
                  <a:lnTo>
                    <a:pt x="2689795" y="5232399"/>
                  </a:lnTo>
                  <a:lnTo>
                    <a:pt x="2626707" y="5219699"/>
                  </a:lnTo>
                  <a:lnTo>
                    <a:pt x="2859469" y="5219699"/>
                  </a:lnTo>
                  <a:lnTo>
                    <a:pt x="2806033" y="5232399"/>
                  </a:lnTo>
                  <a:close/>
                </a:path>
              </a:pathLst>
            </a:custGeom>
            <a:solidFill>
              <a:srgbClr val="E6AE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730792" y="2986044"/>
              <a:ext cx="1482725" cy="739140"/>
            </a:xfrm>
            <a:custGeom>
              <a:avLst/>
              <a:gdLst/>
              <a:ahLst/>
              <a:cxnLst/>
              <a:rect l="l" t="t" r="r" b="b"/>
              <a:pathLst>
                <a:path w="1482725" h="739139">
                  <a:moveTo>
                    <a:pt x="1190012" y="738638"/>
                  </a:moveTo>
                  <a:lnTo>
                    <a:pt x="1176655" y="737695"/>
                  </a:lnTo>
                  <a:lnTo>
                    <a:pt x="1171107" y="729757"/>
                  </a:lnTo>
                  <a:lnTo>
                    <a:pt x="1169594" y="715006"/>
                  </a:lnTo>
                  <a:lnTo>
                    <a:pt x="1172116" y="693431"/>
                  </a:lnTo>
                  <a:lnTo>
                    <a:pt x="1189263" y="629769"/>
                  </a:lnTo>
                  <a:lnTo>
                    <a:pt x="1203889" y="587661"/>
                  </a:lnTo>
                  <a:lnTo>
                    <a:pt x="1222550" y="538688"/>
                  </a:lnTo>
                  <a:lnTo>
                    <a:pt x="1245246" y="482838"/>
                  </a:lnTo>
                  <a:lnTo>
                    <a:pt x="1271976" y="420102"/>
                  </a:lnTo>
                  <a:lnTo>
                    <a:pt x="1302741" y="350469"/>
                  </a:lnTo>
                  <a:lnTo>
                    <a:pt x="1337541" y="273928"/>
                  </a:lnTo>
                  <a:lnTo>
                    <a:pt x="1376375" y="190470"/>
                  </a:lnTo>
                  <a:lnTo>
                    <a:pt x="1482287" y="157213"/>
                  </a:lnTo>
                  <a:lnTo>
                    <a:pt x="1400584" y="516991"/>
                  </a:lnTo>
                  <a:lnTo>
                    <a:pt x="1349432" y="580463"/>
                  </a:lnTo>
                  <a:lnTo>
                    <a:pt x="1304844" y="633464"/>
                  </a:lnTo>
                  <a:lnTo>
                    <a:pt x="1266713" y="675888"/>
                  </a:lnTo>
                  <a:lnTo>
                    <a:pt x="1234935" y="707629"/>
                  </a:lnTo>
                  <a:lnTo>
                    <a:pt x="1190012" y="738638"/>
                  </a:lnTo>
                  <a:close/>
                </a:path>
                <a:path w="1482725" h="739139">
                  <a:moveTo>
                    <a:pt x="11620" y="559318"/>
                  </a:moveTo>
                  <a:lnTo>
                    <a:pt x="6808" y="554607"/>
                  </a:lnTo>
                  <a:lnTo>
                    <a:pt x="3268" y="540500"/>
                  </a:lnTo>
                  <a:lnTo>
                    <a:pt x="998" y="517033"/>
                  </a:lnTo>
                  <a:lnTo>
                    <a:pt x="0" y="484242"/>
                  </a:lnTo>
                  <a:lnTo>
                    <a:pt x="272" y="442163"/>
                  </a:lnTo>
                  <a:lnTo>
                    <a:pt x="1815" y="390833"/>
                  </a:lnTo>
                  <a:lnTo>
                    <a:pt x="4629" y="330287"/>
                  </a:lnTo>
                  <a:lnTo>
                    <a:pt x="8715" y="260563"/>
                  </a:lnTo>
                  <a:lnTo>
                    <a:pt x="14071" y="181696"/>
                  </a:lnTo>
                  <a:lnTo>
                    <a:pt x="20698" y="93723"/>
                  </a:lnTo>
                  <a:lnTo>
                    <a:pt x="47932" y="46531"/>
                  </a:lnTo>
                  <a:lnTo>
                    <a:pt x="94174" y="12754"/>
                  </a:lnTo>
                  <a:lnTo>
                    <a:pt x="136350" y="850"/>
                  </a:lnTo>
                  <a:lnTo>
                    <a:pt x="147793" y="0"/>
                  </a:lnTo>
                  <a:lnTo>
                    <a:pt x="130839" y="89816"/>
                  </a:lnTo>
                  <a:lnTo>
                    <a:pt x="114800" y="171812"/>
                  </a:lnTo>
                  <a:lnTo>
                    <a:pt x="99707" y="245977"/>
                  </a:lnTo>
                  <a:lnTo>
                    <a:pt x="85590" y="312299"/>
                  </a:lnTo>
                  <a:lnTo>
                    <a:pt x="72482" y="370770"/>
                  </a:lnTo>
                  <a:lnTo>
                    <a:pt x="60415" y="421378"/>
                  </a:lnTo>
                  <a:lnTo>
                    <a:pt x="49419" y="464112"/>
                  </a:lnTo>
                  <a:lnTo>
                    <a:pt x="30769" y="525919"/>
                  </a:lnTo>
                  <a:lnTo>
                    <a:pt x="11620" y="559318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4479144" y="3660249"/>
              <a:ext cx="1610360" cy="414655"/>
            </a:xfrm>
            <a:custGeom>
              <a:avLst/>
              <a:gdLst/>
              <a:ahLst/>
              <a:cxnLst/>
              <a:rect l="l" t="t" r="r" b="b"/>
              <a:pathLst>
                <a:path w="1610359" h="414654">
                  <a:moveTo>
                    <a:pt x="1516058" y="414197"/>
                  </a:moveTo>
                  <a:lnTo>
                    <a:pt x="1479698" y="406781"/>
                  </a:lnTo>
                  <a:lnTo>
                    <a:pt x="1449863" y="386609"/>
                  </a:lnTo>
                  <a:lnTo>
                    <a:pt x="1429674" y="356801"/>
                  </a:lnTo>
                  <a:lnTo>
                    <a:pt x="1422250" y="320474"/>
                  </a:lnTo>
                  <a:lnTo>
                    <a:pt x="1429674" y="284146"/>
                  </a:lnTo>
                  <a:lnTo>
                    <a:pt x="1449863" y="254338"/>
                  </a:lnTo>
                  <a:lnTo>
                    <a:pt x="1479698" y="234167"/>
                  </a:lnTo>
                  <a:lnTo>
                    <a:pt x="1516058" y="226750"/>
                  </a:lnTo>
                  <a:lnTo>
                    <a:pt x="1552418" y="234167"/>
                  </a:lnTo>
                  <a:lnTo>
                    <a:pt x="1582253" y="254338"/>
                  </a:lnTo>
                  <a:lnTo>
                    <a:pt x="1602443" y="284146"/>
                  </a:lnTo>
                  <a:lnTo>
                    <a:pt x="1609866" y="320474"/>
                  </a:lnTo>
                  <a:lnTo>
                    <a:pt x="1602443" y="356801"/>
                  </a:lnTo>
                  <a:lnTo>
                    <a:pt x="1582253" y="386609"/>
                  </a:lnTo>
                  <a:lnTo>
                    <a:pt x="1552418" y="406781"/>
                  </a:lnTo>
                  <a:lnTo>
                    <a:pt x="1516058" y="414197"/>
                  </a:lnTo>
                  <a:close/>
                </a:path>
                <a:path w="1610359" h="414654">
                  <a:moveTo>
                    <a:pt x="93808" y="187447"/>
                  </a:moveTo>
                  <a:lnTo>
                    <a:pt x="57447" y="180030"/>
                  </a:lnTo>
                  <a:lnTo>
                    <a:pt x="27612" y="159859"/>
                  </a:lnTo>
                  <a:lnTo>
                    <a:pt x="7423" y="130050"/>
                  </a:lnTo>
                  <a:lnTo>
                    <a:pt x="0" y="93723"/>
                  </a:lnTo>
                  <a:lnTo>
                    <a:pt x="7423" y="57396"/>
                  </a:lnTo>
                  <a:lnTo>
                    <a:pt x="27612" y="27588"/>
                  </a:lnTo>
                  <a:lnTo>
                    <a:pt x="57447" y="7416"/>
                  </a:lnTo>
                  <a:lnTo>
                    <a:pt x="93808" y="0"/>
                  </a:lnTo>
                  <a:lnTo>
                    <a:pt x="130168" y="7416"/>
                  </a:lnTo>
                  <a:lnTo>
                    <a:pt x="160003" y="27588"/>
                  </a:lnTo>
                  <a:lnTo>
                    <a:pt x="180192" y="57396"/>
                  </a:lnTo>
                  <a:lnTo>
                    <a:pt x="187615" y="93723"/>
                  </a:lnTo>
                  <a:lnTo>
                    <a:pt x="180192" y="130050"/>
                  </a:lnTo>
                  <a:lnTo>
                    <a:pt x="160003" y="159859"/>
                  </a:lnTo>
                  <a:lnTo>
                    <a:pt x="130168" y="180030"/>
                  </a:lnTo>
                  <a:lnTo>
                    <a:pt x="93808" y="187447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4981470" y="3409312"/>
              <a:ext cx="633095" cy="3489325"/>
            </a:xfrm>
            <a:custGeom>
              <a:avLst/>
              <a:gdLst/>
              <a:ahLst/>
              <a:cxnLst/>
              <a:rect l="l" t="t" r="r" b="b"/>
              <a:pathLst>
                <a:path w="633094" h="3489325">
                  <a:moveTo>
                    <a:pt x="30875" y="112902"/>
                  </a:moveTo>
                  <a:lnTo>
                    <a:pt x="1134" y="85031"/>
                  </a:lnTo>
                  <a:lnTo>
                    <a:pt x="0" y="75583"/>
                  </a:lnTo>
                  <a:lnTo>
                    <a:pt x="3640" y="47617"/>
                  </a:lnTo>
                  <a:lnTo>
                    <a:pt x="17778" y="19651"/>
                  </a:lnTo>
                  <a:lnTo>
                    <a:pt x="40426" y="755"/>
                  </a:lnTo>
                  <a:lnTo>
                    <a:pt x="69599" y="0"/>
                  </a:lnTo>
                  <a:lnTo>
                    <a:pt x="89174" y="17242"/>
                  </a:lnTo>
                  <a:lnTo>
                    <a:pt x="92294" y="44972"/>
                  </a:lnTo>
                  <a:lnTo>
                    <a:pt x="84067" y="74402"/>
                  </a:lnTo>
                  <a:lnTo>
                    <a:pt x="69599" y="96746"/>
                  </a:lnTo>
                  <a:lnTo>
                    <a:pt x="58582" y="106289"/>
                  </a:lnTo>
                  <a:lnTo>
                    <a:pt x="45012" y="111863"/>
                  </a:lnTo>
                  <a:lnTo>
                    <a:pt x="30875" y="112902"/>
                  </a:lnTo>
                  <a:close/>
                </a:path>
                <a:path w="633094" h="3489325">
                  <a:moveTo>
                    <a:pt x="576796" y="241961"/>
                  </a:moveTo>
                  <a:lnTo>
                    <a:pt x="544550" y="217586"/>
                  </a:lnTo>
                  <a:lnTo>
                    <a:pt x="541665" y="208610"/>
                  </a:lnTo>
                  <a:lnTo>
                    <a:pt x="542564" y="180077"/>
                  </a:lnTo>
                  <a:lnTo>
                    <a:pt x="553391" y="150411"/>
                  </a:lnTo>
                  <a:lnTo>
                    <a:pt x="572730" y="128680"/>
                  </a:lnTo>
                  <a:lnTo>
                    <a:pt x="599160" y="123957"/>
                  </a:lnTo>
                  <a:lnTo>
                    <a:pt x="620201" y="139498"/>
                  </a:lnTo>
                  <a:lnTo>
                    <a:pt x="626773" y="166661"/>
                  </a:lnTo>
                  <a:lnTo>
                    <a:pt x="622565" y="196658"/>
                  </a:lnTo>
                  <a:lnTo>
                    <a:pt x="611265" y="220703"/>
                  </a:lnTo>
                  <a:lnTo>
                    <a:pt x="602423" y="231191"/>
                  </a:lnTo>
                  <a:lnTo>
                    <a:pt x="590461" y="238843"/>
                  </a:lnTo>
                  <a:lnTo>
                    <a:pt x="576796" y="241961"/>
                  </a:lnTo>
                  <a:close/>
                </a:path>
                <a:path w="633094" h="3489325">
                  <a:moveTo>
                    <a:pt x="514431" y="2917523"/>
                  </a:moveTo>
                  <a:lnTo>
                    <a:pt x="487196" y="2890313"/>
                  </a:lnTo>
                  <a:lnTo>
                    <a:pt x="482751" y="2862962"/>
                  </a:lnTo>
                  <a:lnTo>
                    <a:pt x="487953" y="2832492"/>
                  </a:lnTo>
                  <a:lnTo>
                    <a:pt x="503367" y="2808258"/>
                  </a:lnTo>
                  <a:lnTo>
                    <a:pt x="529561" y="2799613"/>
                  </a:lnTo>
                  <a:lnTo>
                    <a:pt x="553864" y="2809959"/>
                  </a:lnTo>
                  <a:lnTo>
                    <a:pt x="565117" y="2834760"/>
                  </a:lnTo>
                  <a:lnTo>
                    <a:pt x="566157" y="2864662"/>
                  </a:lnTo>
                  <a:lnTo>
                    <a:pt x="559822" y="2890313"/>
                  </a:lnTo>
                  <a:lnTo>
                    <a:pt x="552729" y="2902643"/>
                  </a:lnTo>
                  <a:lnTo>
                    <a:pt x="541665" y="2911855"/>
                  </a:lnTo>
                  <a:lnTo>
                    <a:pt x="528332" y="2917098"/>
                  </a:lnTo>
                  <a:lnTo>
                    <a:pt x="514431" y="2917523"/>
                  </a:lnTo>
                  <a:close/>
                </a:path>
                <a:path w="633094" h="3489325">
                  <a:moveTo>
                    <a:pt x="472066" y="2291692"/>
                  </a:moveTo>
                  <a:lnTo>
                    <a:pt x="444831" y="2264482"/>
                  </a:lnTo>
                  <a:lnTo>
                    <a:pt x="440386" y="2235854"/>
                  </a:lnTo>
                  <a:lnTo>
                    <a:pt x="445588" y="2205527"/>
                  </a:lnTo>
                  <a:lnTo>
                    <a:pt x="461002" y="2182001"/>
                  </a:lnTo>
                  <a:lnTo>
                    <a:pt x="487196" y="2173782"/>
                  </a:lnTo>
                  <a:lnTo>
                    <a:pt x="511499" y="2184127"/>
                  </a:lnTo>
                  <a:lnTo>
                    <a:pt x="522752" y="2208928"/>
                  </a:lnTo>
                  <a:lnTo>
                    <a:pt x="523793" y="2238831"/>
                  </a:lnTo>
                  <a:lnTo>
                    <a:pt x="517457" y="2264482"/>
                  </a:lnTo>
                  <a:lnTo>
                    <a:pt x="510364" y="2276811"/>
                  </a:lnTo>
                  <a:lnTo>
                    <a:pt x="499300" y="2286023"/>
                  </a:lnTo>
                  <a:lnTo>
                    <a:pt x="485967" y="2291267"/>
                  </a:lnTo>
                  <a:lnTo>
                    <a:pt x="472066" y="2291692"/>
                  </a:lnTo>
                  <a:close/>
                </a:path>
                <a:path w="633094" h="3489325">
                  <a:moveTo>
                    <a:pt x="581004" y="3488934"/>
                  </a:moveTo>
                  <a:lnTo>
                    <a:pt x="553769" y="3461725"/>
                  </a:lnTo>
                  <a:lnTo>
                    <a:pt x="549325" y="3433097"/>
                  </a:lnTo>
                  <a:lnTo>
                    <a:pt x="554526" y="3402769"/>
                  </a:lnTo>
                  <a:lnTo>
                    <a:pt x="569940" y="3379244"/>
                  </a:lnTo>
                  <a:lnTo>
                    <a:pt x="596134" y="3371024"/>
                  </a:lnTo>
                  <a:lnTo>
                    <a:pt x="620437" y="3381370"/>
                  </a:lnTo>
                  <a:lnTo>
                    <a:pt x="631691" y="3406171"/>
                  </a:lnTo>
                  <a:lnTo>
                    <a:pt x="632731" y="3436073"/>
                  </a:lnTo>
                  <a:lnTo>
                    <a:pt x="626395" y="3461725"/>
                  </a:lnTo>
                  <a:lnTo>
                    <a:pt x="619303" y="3474054"/>
                  </a:lnTo>
                  <a:lnTo>
                    <a:pt x="608239" y="3483266"/>
                  </a:lnTo>
                  <a:lnTo>
                    <a:pt x="594905" y="3488509"/>
                  </a:lnTo>
                  <a:lnTo>
                    <a:pt x="581004" y="3488934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543853" y="3260084"/>
              <a:ext cx="3825892" cy="7026914"/>
            </a:xfrm>
            <a:prstGeom prst="rect">
              <a:avLst/>
            </a:prstGeom>
          </p:spPr>
        </p:pic>
      </p:grpSp>
      <p:grpSp>
        <p:nvGrpSpPr>
          <p:cNvPr id="21" name="object 21"/>
          <p:cNvGrpSpPr/>
          <p:nvPr/>
        </p:nvGrpSpPr>
        <p:grpSpPr>
          <a:xfrm>
            <a:off x="922678" y="2398645"/>
            <a:ext cx="3436424" cy="7888710"/>
            <a:chOff x="922678" y="2398645"/>
            <a:chExt cx="3436424" cy="7888710"/>
          </a:xfrm>
        </p:grpSpPr>
        <p:sp>
          <p:nvSpPr>
            <p:cNvPr id="23" name="object 23"/>
            <p:cNvSpPr/>
            <p:nvPr/>
          </p:nvSpPr>
          <p:spPr>
            <a:xfrm>
              <a:off x="1212667" y="2398645"/>
              <a:ext cx="1895475" cy="1751964"/>
            </a:xfrm>
            <a:custGeom>
              <a:avLst/>
              <a:gdLst/>
              <a:ahLst/>
              <a:cxnLst/>
              <a:rect l="l" t="t" r="r" b="b"/>
              <a:pathLst>
                <a:path w="1895475" h="1751964">
                  <a:moveTo>
                    <a:pt x="766933" y="1751829"/>
                  </a:moveTo>
                  <a:lnTo>
                    <a:pt x="807842" y="1751786"/>
                  </a:lnTo>
                  <a:lnTo>
                    <a:pt x="848791" y="1749541"/>
                  </a:lnTo>
                  <a:lnTo>
                    <a:pt x="889743" y="1745127"/>
                  </a:lnTo>
                  <a:lnTo>
                    <a:pt x="930657" y="1738577"/>
                  </a:lnTo>
                  <a:lnTo>
                    <a:pt x="971496" y="1729923"/>
                  </a:lnTo>
                  <a:lnTo>
                    <a:pt x="1012219" y="1719197"/>
                  </a:lnTo>
                  <a:lnTo>
                    <a:pt x="1052789" y="1706432"/>
                  </a:lnTo>
                  <a:lnTo>
                    <a:pt x="1093167" y="1691661"/>
                  </a:lnTo>
                  <a:lnTo>
                    <a:pt x="1133313" y="1674914"/>
                  </a:lnTo>
                  <a:lnTo>
                    <a:pt x="1173188" y="1656226"/>
                  </a:lnTo>
                  <a:lnTo>
                    <a:pt x="1212754" y="1635628"/>
                  </a:lnTo>
                  <a:lnTo>
                    <a:pt x="1251972" y="1613153"/>
                  </a:lnTo>
                  <a:lnTo>
                    <a:pt x="1290803" y="1588833"/>
                  </a:lnTo>
                  <a:lnTo>
                    <a:pt x="1329208" y="1562701"/>
                  </a:lnTo>
                  <a:lnTo>
                    <a:pt x="1367148" y="1534789"/>
                  </a:lnTo>
                  <a:lnTo>
                    <a:pt x="1404584" y="1505129"/>
                  </a:lnTo>
                  <a:lnTo>
                    <a:pt x="1441477" y="1473753"/>
                  </a:lnTo>
                  <a:lnTo>
                    <a:pt x="1477789" y="1440695"/>
                  </a:lnTo>
                  <a:lnTo>
                    <a:pt x="1513481" y="1405987"/>
                  </a:lnTo>
                  <a:lnTo>
                    <a:pt x="1548513" y="1369660"/>
                  </a:lnTo>
                  <a:lnTo>
                    <a:pt x="1582847" y="1331748"/>
                  </a:lnTo>
                  <a:lnTo>
                    <a:pt x="1616443" y="1292282"/>
                  </a:lnTo>
                  <a:lnTo>
                    <a:pt x="1649264" y="1251296"/>
                  </a:lnTo>
                  <a:lnTo>
                    <a:pt x="1681270" y="1208821"/>
                  </a:lnTo>
                  <a:lnTo>
                    <a:pt x="1712422" y="1164890"/>
                  </a:lnTo>
                  <a:lnTo>
                    <a:pt x="1742681" y="1119536"/>
                  </a:lnTo>
                  <a:lnTo>
                    <a:pt x="1772008" y="1072790"/>
                  </a:lnTo>
                  <a:lnTo>
                    <a:pt x="1800365" y="1024686"/>
                  </a:lnTo>
                  <a:lnTo>
                    <a:pt x="1827713" y="975254"/>
                  </a:lnTo>
                  <a:lnTo>
                    <a:pt x="1854012" y="924529"/>
                  </a:lnTo>
                  <a:lnTo>
                    <a:pt x="1879224" y="872542"/>
                  </a:lnTo>
                  <a:lnTo>
                    <a:pt x="1890405" y="792042"/>
                  </a:lnTo>
                  <a:lnTo>
                    <a:pt x="1895322" y="717346"/>
                  </a:lnTo>
                  <a:lnTo>
                    <a:pt x="1894804" y="648429"/>
                  </a:lnTo>
                  <a:lnTo>
                    <a:pt x="1889680" y="585262"/>
                  </a:lnTo>
                  <a:lnTo>
                    <a:pt x="1880778" y="527817"/>
                  </a:lnTo>
                  <a:lnTo>
                    <a:pt x="1868927" y="476067"/>
                  </a:lnTo>
                  <a:lnTo>
                    <a:pt x="1854956" y="429985"/>
                  </a:lnTo>
                  <a:lnTo>
                    <a:pt x="1839694" y="389542"/>
                  </a:lnTo>
                  <a:lnTo>
                    <a:pt x="1823969" y="354712"/>
                  </a:lnTo>
                  <a:lnTo>
                    <a:pt x="1794445" y="301777"/>
                  </a:lnTo>
                  <a:lnTo>
                    <a:pt x="1746586" y="238475"/>
                  </a:lnTo>
                  <a:lnTo>
                    <a:pt x="1717959" y="208110"/>
                  </a:lnTo>
                  <a:lnTo>
                    <a:pt x="1687262" y="179856"/>
                  </a:lnTo>
                  <a:lnTo>
                    <a:pt x="1654624" y="153702"/>
                  </a:lnTo>
                  <a:lnTo>
                    <a:pt x="1620176" y="129639"/>
                  </a:lnTo>
                  <a:lnTo>
                    <a:pt x="1584044" y="107655"/>
                  </a:lnTo>
                  <a:lnTo>
                    <a:pt x="1546358" y="87742"/>
                  </a:lnTo>
                  <a:lnTo>
                    <a:pt x="1507246" y="69889"/>
                  </a:lnTo>
                  <a:lnTo>
                    <a:pt x="1466839" y="54085"/>
                  </a:lnTo>
                  <a:lnTo>
                    <a:pt x="1425263" y="40320"/>
                  </a:lnTo>
                  <a:lnTo>
                    <a:pt x="1382648" y="28586"/>
                  </a:lnTo>
                  <a:lnTo>
                    <a:pt x="1339123" y="18870"/>
                  </a:lnTo>
                  <a:lnTo>
                    <a:pt x="1294817" y="11164"/>
                  </a:lnTo>
                  <a:lnTo>
                    <a:pt x="1249857" y="5457"/>
                  </a:lnTo>
                  <a:lnTo>
                    <a:pt x="1204374" y="1739"/>
                  </a:lnTo>
                  <a:lnTo>
                    <a:pt x="1158496" y="0"/>
                  </a:lnTo>
                  <a:lnTo>
                    <a:pt x="1112351" y="229"/>
                  </a:lnTo>
                  <a:lnTo>
                    <a:pt x="1066069" y="2417"/>
                  </a:lnTo>
                  <a:lnTo>
                    <a:pt x="1019777" y="6553"/>
                  </a:lnTo>
                  <a:lnTo>
                    <a:pt x="973606" y="12628"/>
                  </a:lnTo>
                  <a:lnTo>
                    <a:pt x="927683" y="20631"/>
                  </a:lnTo>
                  <a:lnTo>
                    <a:pt x="882138" y="30552"/>
                  </a:lnTo>
                  <a:lnTo>
                    <a:pt x="837099" y="42381"/>
                  </a:lnTo>
                  <a:lnTo>
                    <a:pt x="792695" y="56107"/>
                  </a:lnTo>
                  <a:lnTo>
                    <a:pt x="749055" y="71722"/>
                  </a:lnTo>
                  <a:lnTo>
                    <a:pt x="706307" y="89213"/>
                  </a:lnTo>
                  <a:lnTo>
                    <a:pt x="664581" y="108573"/>
                  </a:lnTo>
                  <a:lnTo>
                    <a:pt x="624004" y="129789"/>
                  </a:lnTo>
                  <a:lnTo>
                    <a:pt x="584707" y="152853"/>
                  </a:lnTo>
                  <a:lnTo>
                    <a:pt x="546817" y="177754"/>
                  </a:lnTo>
                  <a:lnTo>
                    <a:pt x="510463" y="204481"/>
                  </a:lnTo>
                  <a:lnTo>
                    <a:pt x="475775" y="233026"/>
                  </a:lnTo>
                  <a:lnTo>
                    <a:pt x="442881" y="263377"/>
                  </a:lnTo>
                  <a:lnTo>
                    <a:pt x="399435" y="309779"/>
                  </a:lnTo>
                  <a:lnTo>
                    <a:pt x="361280" y="357593"/>
                  </a:lnTo>
                  <a:lnTo>
                    <a:pt x="328060" y="406229"/>
                  </a:lnTo>
                  <a:lnTo>
                    <a:pt x="299423" y="455092"/>
                  </a:lnTo>
                  <a:lnTo>
                    <a:pt x="275015" y="503590"/>
                  </a:lnTo>
                  <a:lnTo>
                    <a:pt x="254482" y="551131"/>
                  </a:lnTo>
                  <a:lnTo>
                    <a:pt x="237472" y="597123"/>
                  </a:lnTo>
                  <a:lnTo>
                    <a:pt x="223632" y="640972"/>
                  </a:lnTo>
                  <a:lnTo>
                    <a:pt x="212606" y="682087"/>
                  </a:lnTo>
                  <a:lnTo>
                    <a:pt x="204044" y="719875"/>
                  </a:lnTo>
                  <a:lnTo>
                    <a:pt x="197590" y="753743"/>
                  </a:lnTo>
                  <a:lnTo>
                    <a:pt x="141254" y="796022"/>
                  </a:lnTo>
                  <a:lnTo>
                    <a:pt x="97563" y="838372"/>
                  </a:lnTo>
                  <a:lnTo>
                    <a:pt x="64829" y="879178"/>
                  </a:lnTo>
                  <a:lnTo>
                    <a:pt x="41368" y="916823"/>
                  </a:lnTo>
                  <a:lnTo>
                    <a:pt x="15518" y="976176"/>
                  </a:lnTo>
                  <a:lnTo>
                    <a:pt x="4791" y="1020537"/>
                  </a:lnTo>
                  <a:lnTo>
                    <a:pt x="0" y="1065160"/>
                  </a:lnTo>
                  <a:lnTo>
                    <a:pt x="727" y="1109836"/>
                  </a:lnTo>
                  <a:lnTo>
                    <a:pt x="6556" y="1154354"/>
                  </a:lnTo>
                  <a:lnTo>
                    <a:pt x="17070" y="1198505"/>
                  </a:lnTo>
                  <a:lnTo>
                    <a:pt x="31852" y="1242079"/>
                  </a:lnTo>
                  <a:lnTo>
                    <a:pt x="50485" y="1284865"/>
                  </a:lnTo>
                  <a:lnTo>
                    <a:pt x="72552" y="1326655"/>
                  </a:lnTo>
                  <a:lnTo>
                    <a:pt x="97637" y="1367237"/>
                  </a:lnTo>
                  <a:lnTo>
                    <a:pt x="125321" y="1406403"/>
                  </a:lnTo>
                  <a:lnTo>
                    <a:pt x="155190" y="1443942"/>
                  </a:lnTo>
                  <a:lnTo>
                    <a:pt x="186824" y="1479644"/>
                  </a:lnTo>
                  <a:lnTo>
                    <a:pt x="219808" y="1513299"/>
                  </a:lnTo>
                  <a:lnTo>
                    <a:pt x="253725" y="1544698"/>
                  </a:lnTo>
                  <a:lnTo>
                    <a:pt x="288158" y="1573631"/>
                  </a:lnTo>
                  <a:lnTo>
                    <a:pt x="322689" y="1599887"/>
                  </a:lnTo>
                  <a:lnTo>
                    <a:pt x="356903" y="1623257"/>
                  </a:lnTo>
                  <a:lnTo>
                    <a:pt x="393609" y="1645137"/>
                  </a:lnTo>
                  <a:lnTo>
                    <a:pt x="429047" y="1663689"/>
                  </a:lnTo>
                  <a:lnTo>
                    <a:pt x="474174" y="1684552"/>
                  </a:lnTo>
                  <a:lnTo>
                    <a:pt x="527718" y="1705652"/>
                  </a:lnTo>
                  <a:lnTo>
                    <a:pt x="588404" y="1724916"/>
                  </a:lnTo>
                  <a:lnTo>
                    <a:pt x="654957" y="1740269"/>
                  </a:lnTo>
                  <a:lnTo>
                    <a:pt x="726104" y="1749640"/>
                  </a:lnTo>
                  <a:lnTo>
                    <a:pt x="766933" y="1751829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235772" y="9112605"/>
              <a:ext cx="2900045" cy="1174750"/>
            </a:xfrm>
            <a:custGeom>
              <a:avLst/>
              <a:gdLst/>
              <a:ahLst/>
              <a:cxnLst/>
              <a:rect l="l" t="t" r="r" b="b"/>
              <a:pathLst>
                <a:path w="2900045" h="1174750">
                  <a:moveTo>
                    <a:pt x="1520321" y="1174395"/>
                  </a:moveTo>
                  <a:lnTo>
                    <a:pt x="2899651" y="1174395"/>
                  </a:lnTo>
                  <a:lnTo>
                    <a:pt x="2881827" y="561991"/>
                  </a:lnTo>
                  <a:lnTo>
                    <a:pt x="2871242" y="204419"/>
                  </a:lnTo>
                  <a:lnTo>
                    <a:pt x="2865100" y="0"/>
                  </a:lnTo>
                  <a:lnTo>
                    <a:pt x="0" y="0"/>
                  </a:lnTo>
                  <a:lnTo>
                    <a:pt x="0" y="882152"/>
                  </a:lnTo>
                  <a:lnTo>
                    <a:pt x="1512206" y="882152"/>
                  </a:lnTo>
                  <a:lnTo>
                    <a:pt x="1516465" y="1034063"/>
                  </a:lnTo>
                  <a:lnTo>
                    <a:pt x="1520321" y="1174395"/>
                  </a:lnTo>
                  <a:close/>
                </a:path>
                <a:path w="2900045" h="1174750">
                  <a:moveTo>
                    <a:pt x="0" y="1174395"/>
                  </a:moveTo>
                  <a:lnTo>
                    <a:pt x="1493332" y="1174395"/>
                  </a:lnTo>
                  <a:lnTo>
                    <a:pt x="1512206" y="882152"/>
                  </a:lnTo>
                  <a:lnTo>
                    <a:pt x="0" y="882152"/>
                  </a:lnTo>
                  <a:lnTo>
                    <a:pt x="0" y="1174395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2678" y="2871818"/>
              <a:ext cx="3436424" cy="7357102"/>
            </a:xfrm>
            <a:prstGeom prst="rect">
              <a:avLst/>
            </a:prstGeom>
          </p:spPr>
        </p:pic>
      </p:grpSp>
      <p:sp>
        <p:nvSpPr>
          <p:cNvPr id="27" name="Content Placeholder 2">
            <a:extLst>
              <a:ext uri="{FF2B5EF4-FFF2-40B4-BE49-F238E27FC236}">
                <a16:creationId xmlns="" xmlns:a16="http://schemas.microsoft.com/office/drawing/2014/main" id="{81F62FF5-7A9E-4744-AFCD-51769B710920}"/>
              </a:ext>
            </a:extLst>
          </p:cNvPr>
          <p:cNvSpPr txBox="1">
            <a:spLocks/>
          </p:cNvSpPr>
          <p:nvPr/>
        </p:nvSpPr>
        <p:spPr>
          <a:xfrm>
            <a:off x="3642743" y="3615298"/>
            <a:ext cx="10797768" cy="4496702"/>
          </a:xfrm>
          <a:prstGeom prst="rect">
            <a:avLst/>
          </a:prstGeom>
        </p:spPr>
        <p:txBody>
          <a:bodyPr wrap="square" lIns="0" tIns="0" rIns="0" bIns="0">
            <a:normAutofit lnSpcReduction="10000"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60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LHKPN </a:t>
            </a:r>
            <a:r>
              <a:rPr lang="en-US" sz="6000" kern="0" dirty="0" err="1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melalui</a:t>
            </a:r>
            <a:r>
              <a:rPr lang="en-US" sz="60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 </a:t>
            </a:r>
            <a:r>
              <a:rPr lang="en-US" sz="60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  <a:hlinkClick r:id="rId7"/>
              </a:rPr>
              <a:t>https://elhkpn.kpk.go.id/</a:t>
            </a:r>
            <a:endParaRPr lang="id-ID" sz="6000" kern="0" dirty="0" smtClean="0">
              <a:solidFill>
                <a:sysClr val="windowText" lastClr="000000"/>
              </a:solidFill>
              <a:latin typeface="Josefin Sans" panose="020B0604020202020204" pitchFamily="2" charset="0"/>
            </a:endParaRPr>
          </a:p>
          <a:p>
            <a:pPr algn="ctr"/>
            <a:endParaRPr lang="id-ID" sz="6000" kern="0" dirty="0" smtClean="0">
              <a:solidFill>
                <a:sysClr val="windowText" lastClr="000000"/>
              </a:solidFill>
              <a:latin typeface="Josefin Sans" panose="020B0604020202020204" pitchFamily="2" charset="0"/>
            </a:endParaRPr>
          </a:p>
          <a:p>
            <a:pPr algn="ctr"/>
            <a:r>
              <a:rPr lang="id-ID" sz="60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</a:rPr>
              <a:t>LHKASN melalui </a:t>
            </a:r>
            <a:r>
              <a:rPr lang="id-ID" sz="6000" kern="0" dirty="0" smtClean="0">
                <a:solidFill>
                  <a:sysClr val="windowText" lastClr="000000"/>
                </a:solidFill>
                <a:latin typeface="Josefin Sans" panose="020B0604020202020204" pitchFamily="2" charset="0"/>
                <a:hlinkClick r:id="rId8"/>
              </a:rPr>
              <a:t>https://siharka.menpan.go.id/</a:t>
            </a:r>
            <a:endParaRPr lang="id-ID" sz="6000" kern="0" dirty="0" smtClean="0">
              <a:solidFill>
                <a:sysClr val="windowText" lastClr="000000"/>
              </a:solidFill>
              <a:latin typeface="Josefin Sans" panose="020B0604020202020204" pitchFamily="2" charset="0"/>
            </a:endParaRPr>
          </a:p>
          <a:p>
            <a:pPr algn="ctr"/>
            <a:endParaRPr lang="en-US" sz="6000" kern="0" dirty="0" smtClean="0">
              <a:solidFill>
                <a:sysClr val="windowText" lastClr="000000"/>
              </a:solidFill>
              <a:latin typeface="Josefin Sans" panose="020B0604020202020204" pitchFamily="2" charset="0"/>
            </a:endParaRPr>
          </a:p>
          <a:p>
            <a:pPr algn="ctr"/>
            <a:endParaRPr lang="en-US" sz="2800" kern="0" dirty="0">
              <a:solidFill>
                <a:sysClr val="windowText" lastClr="000000"/>
              </a:solidFill>
              <a:latin typeface="Josefin Sans" panose="020B06040202020202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218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064171" y="1801039"/>
            <a:ext cx="15214179" cy="6439511"/>
            <a:chOff x="1818836" y="1811378"/>
            <a:chExt cx="15214179" cy="6439511"/>
          </a:xfrm>
        </p:grpSpPr>
        <p:sp>
          <p:nvSpPr>
            <p:cNvPr id="3" name="object 3"/>
            <p:cNvSpPr/>
            <p:nvPr/>
          </p:nvSpPr>
          <p:spPr>
            <a:xfrm>
              <a:off x="11108465" y="1811378"/>
              <a:ext cx="5924550" cy="5708316"/>
            </a:xfrm>
            <a:custGeom>
              <a:avLst/>
              <a:gdLst/>
              <a:ahLst/>
              <a:cxnLst/>
              <a:rect l="l" t="t" r="r" b="b"/>
              <a:pathLst>
                <a:path w="6534150" h="6515100">
                  <a:moveTo>
                    <a:pt x="3506506" y="12700"/>
                  </a:moveTo>
                  <a:lnTo>
                    <a:pt x="3027493" y="12700"/>
                  </a:lnTo>
                  <a:lnTo>
                    <a:pt x="3075038" y="0"/>
                  </a:lnTo>
                  <a:lnTo>
                    <a:pt x="3458961" y="0"/>
                  </a:lnTo>
                  <a:lnTo>
                    <a:pt x="3506506" y="12700"/>
                  </a:lnTo>
                  <a:close/>
                </a:path>
                <a:path w="6534150" h="6515100">
                  <a:moveTo>
                    <a:pt x="3648001" y="25400"/>
                  </a:moveTo>
                  <a:lnTo>
                    <a:pt x="2885998" y="25400"/>
                  </a:lnTo>
                  <a:lnTo>
                    <a:pt x="2932968" y="12700"/>
                  </a:lnTo>
                  <a:lnTo>
                    <a:pt x="3601031" y="12700"/>
                  </a:lnTo>
                  <a:lnTo>
                    <a:pt x="3648001" y="25400"/>
                  </a:lnTo>
                  <a:close/>
                </a:path>
                <a:path w="6534150" h="6515100">
                  <a:moveTo>
                    <a:pt x="3741330" y="38100"/>
                  </a:moveTo>
                  <a:lnTo>
                    <a:pt x="2792669" y="38100"/>
                  </a:lnTo>
                  <a:lnTo>
                    <a:pt x="2839230" y="25400"/>
                  </a:lnTo>
                  <a:lnTo>
                    <a:pt x="3694768" y="25400"/>
                  </a:lnTo>
                  <a:lnTo>
                    <a:pt x="3741330" y="38100"/>
                  </a:lnTo>
                  <a:close/>
                </a:path>
                <a:path w="6534150" h="6515100">
                  <a:moveTo>
                    <a:pt x="3879726" y="63500"/>
                  </a:moveTo>
                  <a:lnTo>
                    <a:pt x="2654272" y="63500"/>
                  </a:lnTo>
                  <a:lnTo>
                    <a:pt x="2746319" y="38100"/>
                  </a:lnTo>
                  <a:lnTo>
                    <a:pt x="3787679" y="38100"/>
                  </a:lnTo>
                  <a:lnTo>
                    <a:pt x="3879726" y="63500"/>
                  </a:lnTo>
                  <a:close/>
                </a:path>
                <a:path w="6534150" h="6515100">
                  <a:moveTo>
                    <a:pt x="3970871" y="6464300"/>
                  </a:moveTo>
                  <a:lnTo>
                    <a:pt x="2563128" y="6464300"/>
                  </a:lnTo>
                  <a:lnTo>
                    <a:pt x="2165175" y="6350000"/>
                  </a:lnTo>
                  <a:lnTo>
                    <a:pt x="2122286" y="6324600"/>
                  </a:lnTo>
                  <a:lnTo>
                    <a:pt x="2037361" y="6299200"/>
                  </a:lnTo>
                  <a:lnTo>
                    <a:pt x="1995335" y="6273800"/>
                  </a:lnTo>
                  <a:lnTo>
                    <a:pt x="1953607" y="6261100"/>
                  </a:lnTo>
                  <a:lnTo>
                    <a:pt x="1912181" y="6235700"/>
                  </a:lnTo>
                  <a:lnTo>
                    <a:pt x="1871063" y="6223000"/>
                  </a:lnTo>
                  <a:lnTo>
                    <a:pt x="1830255" y="6197600"/>
                  </a:lnTo>
                  <a:lnTo>
                    <a:pt x="1789765" y="6184900"/>
                  </a:lnTo>
                  <a:lnTo>
                    <a:pt x="1709753" y="6134100"/>
                  </a:lnTo>
                  <a:lnTo>
                    <a:pt x="1670241" y="6121400"/>
                  </a:lnTo>
                  <a:lnTo>
                    <a:pt x="1553739" y="6045200"/>
                  </a:lnTo>
                  <a:lnTo>
                    <a:pt x="1515599" y="6019800"/>
                  </a:lnTo>
                  <a:lnTo>
                    <a:pt x="1477814" y="6007100"/>
                  </a:lnTo>
                  <a:lnTo>
                    <a:pt x="1403328" y="5956300"/>
                  </a:lnTo>
                  <a:lnTo>
                    <a:pt x="1366636" y="5930900"/>
                  </a:lnTo>
                  <a:lnTo>
                    <a:pt x="1330318" y="5892800"/>
                  </a:lnTo>
                  <a:lnTo>
                    <a:pt x="1258824" y="5842000"/>
                  </a:lnTo>
                  <a:lnTo>
                    <a:pt x="1188884" y="5791200"/>
                  </a:lnTo>
                  <a:lnTo>
                    <a:pt x="1154508" y="5753100"/>
                  </a:lnTo>
                  <a:lnTo>
                    <a:pt x="1086971" y="5702300"/>
                  </a:lnTo>
                  <a:lnTo>
                    <a:pt x="1053818" y="5664200"/>
                  </a:lnTo>
                  <a:lnTo>
                    <a:pt x="1021082" y="5638800"/>
                  </a:lnTo>
                  <a:lnTo>
                    <a:pt x="988768" y="5613400"/>
                  </a:lnTo>
                  <a:lnTo>
                    <a:pt x="956881" y="5575300"/>
                  </a:lnTo>
                  <a:lnTo>
                    <a:pt x="925426" y="5549900"/>
                  </a:lnTo>
                  <a:lnTo>
                    <a:pt x="894407" y="5511800"/>
                  </a:lnTo>
                  <a:lnTo>
                    <a:pt x="863829" y="5486400"/>
                  </a:lnTo>
                  <a:lnTo>
                    <a:pt x="833697" y="5448300"/>
                  </a:lnTo>
                  <a:lnTo>
                    <a:pt x="804015" y="5410200"/>
                  </a:lnTo>
                  <a:lnTo>
                    <a:pt x="774789" y="5384800"/>
                  </a:lnTo>
                  <a:lnTo>
                    <a:pt x="746023" y="5346700"/>
                  </a:lnTo>
                  <a:lnTo>
                    <a:pt x="717723" y="5308600"/>
                  </a:lnTo>
                  <a:lnTo>
                    <a:pt x="689892" y="5270500"/>
                  </a:lnTo>
                  <a:lnTo>
                    <a:pt x="662535" y="5245100"/>
                  </a:lnTo>
                  <a:lnTo>
                    <a:pt x="635658" y="5207000"/>
                  </a:lnTo>
                  <a:lnTo>
                    <a:pt x="609266" y="5168900"/>
                  </a:lnTo>
                  <a:lnTo>
                    <a:pt x="583362" y="5130800"/>
                  </a:lnTo>
                  <a:lnTo>
                    <a:pt x="557952" y="5092700"/>
                  </a:lnTo>
                  <a:lnTo>
                    <a:pt x="533040" y="5054600"/>
                  </a:lnTo>
                  <a:lnTo>
                    <a:pt x="508632" y="5016500"/>
                  </a:lnTo>
                  <a:lnTo>
                    <a:pt x="484732" y="4978400"/>
                  </a:lnTo>
                  <a:lnTo>
                    <a:pt x="461345" y="4940300"/>
                  </a:lnTo>
                  <a:lnTo>
                    <a:pt x="438475" y="4902200"/>
                  </a:lnTo>
                  <a:lnTo>
                    <a:pt x="416128" y="4864100"/>
                  </a:lnTo>
                  <a:lnTo>
                    <a:pt x="394309" y="4826000"/>
                  </a:lnTo>
                  <a:lnTo>
                    <a:pt x="373021" y="4787900"/>
                  </a:lnTo>
                  <a:lnTo>
                    <a:pt x="352270" y="4749800"/>
                  </a:lnTo>
                  <a:lnTo>
                    <a:pt x="332061" y="4699000"/>
                  </a:lnTo>
                  <a:lnTo>
                    <a:pt x="312398" y="4660900"/>
                  </a:lnTo>
                  <a:lnTo>
                    <a:pt x="293287" y="4622800"/>
                  </a:lnTo>
                  <a:lnTo>
                    <a:pt x="274731" y="4584700"/>
                  </a:lnTo>
                  <a:lnTo>
                    <a:pt x="256736" y="4533900"/>
                  </a:lnTo>
                  <a:lnTo>
                    <a:pt x="239307" y="4495800"/>
                  </a:lnTo>
                  <a:lnTo>
                    <a:pt x="222448" y="4457700"/>
                  </a:lnTo>
                  <a:lnTo>
                    <a:pt x="206165" y="4406900"/>
                  </a:lnTo>
                  <a:lnTo>
                    <a:pt x="190461" y="4368800"/>
                  </a:lnTo>
                  <a:lnTo>
                    <a:pt x="175342" y="4330700"/>
                  </a:lnTo>
                  <a:lnTo>
                    <a:pt x="160813" y="4279900"/>
                  </a:lnTo>
                  <a:lnTo>
                    <a:pt x="146877" y="4241800"/>
                  </a:lnTo>
                  <a:lnTo>
                    <a:pt x="133541" y="4191000"/>
                  </a:lnTo>
                  <a:lnTo>
                    <a:pt x="120809" y="4152900"/>
                  </a:lnTo>
                  <a:lnTo>
                    <a:pt x="108685" y="4102100"/>
                  </a:lnTo>
                  <a:lnTo>
                    <a:pt x="97175" y="4064000"/>
                  </a:lnTo>
                  <a:lnTo>
                    <a:pt x="86283" y="4013200"/>
                  </a:lnTo>
                  <a:lnTo>
                    <a:pt x="76014" y="3975100"/>
                  </a:lnTo>
                  <a:lnTo>
                    <a:pt x="66373" y="3924300"/>
                  </a:lnTo>
                  <a:lnTo>
                    <a:pt x="57365" y="3886200"/>
                  </a:lnTo>
                  <a:lnTo>
                    <a:pt x="48994" y="3835400"/>
                  </a:lnTo>
                  <a:lnTo>
                    <a:pt x="41265" y="3784600"/>
                  </a:lnTo>
                  <a:lnTo>
                    <a:pt x="34183" y="3746500"/>
                  </a:lnTo>
                  <a:lnTo>
                    <a:pt x="27753" y="3695700"/>
                  </a:lnTo>
                  <a:lnTo>
                    <a:pt x="21979" y="3644900"/>
                  </a:lnTo>
                  <a:lnTo>
                    <a:pt x="16867" y="3606800"/>
                  </a:lnTo>
                  <a:lnTo>
                    <a:pt x="12420" y="3556000"/>
                  </a:lnTo>
                  <a:lnTo>
                    <a:pt x="8645" y="3505200"/>
                  </a:lnTo>
                  <a:lnTo>
                    <a:pt x="5545" y="3454400"/>
                  </a:lnTo>
                  <a:lnTo>
                    <a:pt x="3126" y="3416300"/>
                  </a:lnTo>
                  <a:lnTo>
                    <a:pt x="1392" y="3365500"/>
                  </a:lnTo>
                  <a:lnTo>
                    <a:pt x="349" y="3314700"/>
                  </a:lnTo>
                  <a:lnTo>
                    <a:pt x="0" y="3263900"/>
                  </a:lnTo>
                  <a:lnTo>
                    <a:pt x="349" y="3213100"/>
                  </a:lnTo>
                  <a:lnTo>
                    <a:pt x="1392" y="3175000"/>
                  </a:lnTo>
                  <a:lnTo>
                    <a:pt x="3126" y="3124200"/>
                  </a:lnTo>
                  <a:lnTo>
                    <a:pt x="5545" y="3073400"/>
                  </a:lnTo>
                  <a:lnTo>
                    <a:pt x="8645" y="3022600"/>
                  </a:lnTo>
                  <a:lnTo>
                    <a:pt x="12420" y="2984500"/>
                  </a:lnTo>
                  <a:lnTo>
                    <a:pt x="16867" y="2933700"/>
                  </a:lnTo>
                  <a:lnTo>
                    <a:pt x="21979" y="2882900"/>
                  </a:lnTo>
                  <a:lnTo>
                    <a:pt x="27753" y="2844800"/>
                  </a:lnTo>
                  <a:lnTo>
                    <a:pt x="34183" y="2794000"/>
                  </a:lnTo>
                  <a:lnTo>
                    <a:pt x="41265" y="2743200"/>
                  </a:lnTo>
                  <a:lnTo>
                    <a:pt x="48994" y="2705100"/>
                  </a:lnTo>
                  <a:lnTo>
                    <a:pt x="57365" y="2654300"/>
                  </a:lnTo>
                  <a:lnTo>
                    <a:pt x="66373" y="2603500"/>
                  </a:lnTo>
                  <a:lnTo>
                    <a:pt x="76014" y="2565400"/>
                  </a:lnTo>
                  <a:lnTo>
                    <a:pt x="86283" y="2514600"/>
                  </a:lnTo>
                  <a:lnTo>
                    <a:pt x="97175" y="2476500"/>
                  </a:lnTo>
                  <a:lnTo>
                    <a:pt x="108685" y="2425700"/>
                  </a:lnTo>
                  <a:lnTo>
                    <a:pt x="120809" y="2387600"/>
                  </a:lnTo>
                  <a:lnTo>
                    <a:pt x="133541" y="2336800"/>
                  </a:lnTo>
                  <a:lnTo>
                    <a:pt x="146877" y="2298700"/>
                  </a:lnTo>
                  <a:lnTo>
                    <a:pt x="160813" y="2247900"/>
                  </a:lnTo>
                  <a:lnTo>
                    <a:pt x="175342" y="2209800"/>
                  </a:lnTo>
                  <a:lnTo>
                    <a:pt x="190461" y="2159000"/>
                  </a:lnTo>
                  <a:lnTo>
                    <a:pt x="206165" y="2120900"/>
                  </a:lnTo>
                  <a:lnTo>
                    <a:pt x="222448" y="2082800"/>
                  </a:lnTo>
                  <a:lnTo>
                    <a:pt x="239307" y="2032000"/>
                  </a:lnTo>
                  <a:lnTo>
                    <a:pt x="256736" y="1993900"/>
                  </a:lnTo>
                  <a:lnTo>
                    <a:pt x="274731" y="1955800"/>
                  </a:lnTo>
                  <a:lnTo>
                    <a:pt x="293287" y="1917700"/>
                  </a:lnTo>
                  <a:lnTo>
                    <a:pt x="312398" y="1866900"/>
                  </a:lnTo>
                  <a:lnTo>
                    <a:pt x="332061" y="1828800"/>
                  </a:lnTo>
                  <a:lnTo>
                    <a:pt x="352270" y="1790700"/>
                  </a:lnTo>
                  <a:lnTo>
                    <a:pt x="373021" y="1752600"/>
                  </a:lnTo>
                  <a:lnTo>
                    <a:pt x="394309" y="1714500"/>
                  </a:lnTo>
                  <a:lnTo>
                    <a:pt x="416128" y="1676400"/>
                  </a:lnTo>
                  <a:lnTo>
                    <a:pt x="438475" y="1625600"/>
                  </a:lnTo>
                  <a:lnTo>
                    <a:pt x="461345" y="1587500"/>
                  </a:lnTo>
                  <a:lnTo>
                    <a:pt x="484732" y="1549400"/>
                  </a:lnTo>
                  <a:lnTo>
                    <a:pt x="508632" y="1511300"/>
                  </a:lnTo>
                  <a:lnTo>
                    <a:pt x="533040" y="1473200"/>
                  </a:lnTo>
                  <a:lnTo>
                    <a:pt x="557952" y="1435100"/>
                  </a:lnTo>
                  <a:lnTo>
                    <a:pt x="583362" y="1409700"/>
                  </a:lnTo>
                  <a:lnTo>
                    <a:pt x="609266" y="1371600"/>
                  </a:lnTo>
                  <a:lnTo>
                    <a:pt x="635658" y="1333500"/>
                  </a:lnTo>
                  <a:lnTo>
                    <a:pt x="662535" y="1295400"/>
                  </a:lnTo>
                  <a:lnTo>
                    <a:pt x="689892" y="1257300"/>
                  </a:lnTo>
                  <a:lnTo>
                    <a:pt x="717723" y="1219200"/>
                  </a:lnTo>
                  <a:lnTo>
                    <a:pt x="746023" y="1193800"/>
                  </a:lnTo>
                  <a:lnTo>
                    <a:pt x="774789" y="1155700"/>
                  </a:lnTo>
                  <a:lnTo>
                    <a:pt x="804015" y="1117600"/>
                  </a:lnTo>
                  <a:lnTo>
                    <a:pt x="833697" y="1092200"/>
                  </a:lnTo>
                  <a:lnTo>
                    <a:pt x="863829" y="1054100"/>
                  </a:lnTo>
                  <a:lnTo>
                    <a:pt x="894407" y="1016000"/>
                  </a:lnTo>
                  <a:lnTo>
                    <a:pt x="925426" y="990600"/>
                  </a:lnTo>
                  <a:lnTo>
                    <a:pt x="956881" y="952500"/>
                  </a:lnTo>
                  <a:lnTo>
                    <a:pt x="988768" y="927100"/>
                  </a:lnTo>
                  <a:lnTo>
                    <a:pt x="1021082" y="889000"/>
                  </a:lnTo>
                  <a:lnTo>
                    <a:pt x="1086971" y="838200"/>
                  </a:lnTo>
                  <a:lnTo>
                    <a:pt x="1120536" y="800100"/>
                  </a:lnTo>
                  <a:lnTo>
                    <a:pt x="1188884" y="749300"/>
                  </a:lnTo>
                  <a:lnTo>
                    <a:pt x="1223657" y="723900"/>
                  </a:lnTo>
                  <a:lnTo>
                    <a:pt x="1258824" y="685800"/>
                  </a:lnTo>
                  <a:lnTo>
                    <a:pt x="1330318" y="635000"/>
                  </a:lnTo>
                  <a:lnTo>
                    <a:pt x="1403328" y="584200"/>
                  </a:lnTo>
                  <a:lnTo>
                    <a:pt x="1515599" y="508000"/>
                  </a:lnTo>
                  <a:lnTo>
                    <a:pt x="1592230" y="457200"/>
                  </a:lnTo>
                  <a:lnTo>
                    <a:pt x="1631065" y="444500"/>
                  </a:lnTo>
                  <a:lnTo>
                    <a:pt x="1749596" y="368300"/>
                  </a:lnTo>
                  <a:lnTo>
                    <a:pt x="1789765" y="355600"/>
                  </a:lnTo>
                  <a:lnTo>
                    <a:pt x="1830255" y="330200"/>
                  </a:lnTo>
                  <a:lnTo>
                    <a:pt x="1871063" y="317500"/>
                  </a:lnTo>
                  <a:lnTo>
                    <a:pt x="1912181" y="292100"/>
                  </a:lnTo>
                  <a:lnTo>
                    <a:pt x="1953607" y="279400"/>
                  </a:lnTo>
                  <a:lnTo>
                    <a:pt x="1995335" y="254000"/>
                  </a:lnTo>
                  <a:lnTo>
                    <a:pt x="2079679" y="228600"/>
                  </a:lnTo>
                  <a:lnTo>
                    <a:pt x="2122286" y="203200"/>
                  </a:lnTo>
                  <a:lnTo>
                    <a:pt x="2608585" y="63500"/>
                  </a:lnTo>
                  <a:lnTo>
                    <a:pt x="3925414" y="63500"/>
                  </a:lnTo>
                  <a:lnTo>
                    <a:pt x="4411713" y="203200"/>
                  </a:lnTo>
                  <a:lnTo>
                    <a:pt x="4454319" y="228600"/>
                  </a:lnTo>
                  <a:lnTo>
                    <a:pt x="4538663" y="254000"/>
                  </a:lnTo>
                  <a:lnTo>
                    <a:pt x="4580391" y="279400"/>
                  </a:lnTo>
                  <a:lnTo>
                    <a:pt x="4621817" y="292100"/>
                  </a:lnTo>
                  <a:lnTo>
                    <a:pt x="4662936" y="317500"/>
                  </a:lnTo>
                  <a:lnTo>
                    <a:pt x="4703743" y="330200"/>
                  </a:lnTo>
                  <a:lnTo>
                    <a:pt x="4744233" y="355600"/>
                  </a:lnTo>
                  <a:lnTo>
                    <a:pt x="4784402" y="368300"/>
                  </a:lnTo>
                  <a:lnTo>
                    <a:pt x="4902933" y="444500"/>
                  </a:lnTo>
                  <a:lnTo>
                    <a:pt x="4941769" y="457200"/>
                  </a:lnTo>
                  <a:lnTo>
                    <a:pt x="5018399" y="508000"/>
                  </a:lnTo>
                  <a:lnTo>
                    <a:pt x="5130671" y="584200"/>
                  </a:lnTo>
                  <a:lnTo>
                    <a:pt x="5203680" y="635000"/>
                  </a:lnTo>
                  <a:lnTo>
                    <a:pt x="5275174" y="685800"/>
                  </a:lnTo>
                  <a:lnTo>
                    <a:pt x="5310341" y="723900"/>
                  </a:lnTo>
                  <a:lnTo>
                    <a:pt x="5345114" y="749300"/>
                  </a:lnTo>
                  <a:lnTo>
                    <a:pt x="5413462" y="800100"/>
                  </a:lnTo>
                  <a:lnTo>
                    <a:pt x="5447028" y="838200"/>
                  </a:lnTo>
                  <a:lnTo>
                    <a:pt x="5512916" y="889000"/>
                  </a:lnTo>
                  <a:lnTo>
                    <a:pt x="5545230" y="927100"/>
                  </a:lnTo>
                  <a:lnTo>
                    <a:pt x="5577117" y="952500"/>
                  </a:lnTo>
                  <a:lnTo>
                    <a:pt x="5608572" y="990600"/>
                  </a:lnTo>
                  <a:lnTo>
                    <a:pt x="5639591" y="1016000"/>
                  </a:lnTo>
                  <a:lnTo>
                    <a:pt x="5670169" y="1054100"/>
                  </a:lnTo>
                  <a:lnTo>
                    <a:pt x="5700301" y="1092200"/>
                  </a:lnTo>
                  <a:lnTo>
                    <a:pt x="5729983" y="1117600"/>
                  </a:lnTo>
                  <a:lnTo>
                    <a:pt x="5759209" y="1155700"/>
                  </a:lnTo>
                  <a:lnTo>
                    <a:pt x="5787975" y="1193800"/>
                  </a:lnTo>
                  <a:lnTo>
                    <a:pt x="5816276" y="1219200"/>
                  </a:lnTo>
                  <a:lnTo>
                    <a:pt x="5844107" y="1257300"/>
                  </a:lnTo>
                  <a:lnTo>
                    <a:pt x="5871463" y="1295400"/>
                  </a:lnTo>
                  <a:lnTo>
                    <a:pt x="5898340" y="1333500"/>
                  </a:lnTo>
                  <a:lnTo>
                    <a:pt x="5924733" y="1371600"/>
                  </a:lnTo>
                  <a:lnTo>
                    <a:pt x="5950636" y="1409700"/>
                  </a:lnTo>
                  <a:lnTo>
                    <a:pt x="5976046" y="1435100"/>
                  </a:lnTo>
                  <a:lnTo>
                    <a:pt x="6000958" y="1473200"/>
                  </a:lnTo>
                  <a:lnTo>
                    <a:pt x="6025366" y="1511300"/>
                  </a:lnTo>
                  <a:lnTo>
                    <a:pt x="6049266" y="1549400"/>
                  </a:lnTo>
                  <a:lnTo>
                    <a:pt x="6072653" y="1587500"/>
                  </a:lnTo>
                  <a:lnTo>
                    <a:pt x="6095523" y="1625600"/>
                  </a:lnTo>
                  <a:lnTo>
                    <a:pt x="6117870" y="1676400"/>
                  </a:lnTo>
                  <a:lnTo>
                    <a:pt x="6139689" y="1714500"/>
                  </a:lnTo>
                  <a:lnTo>
                    <a:pt x="6160977" y="1752600"/>
                  </a:lnTo>
                  <a:lnTo>
                    <a:pt x="6181728" y="1790700"/>
                  </a:lnTo>
                  <a:lnTo>
                    <a:pt x="6201937" y="1828800"/>
                  </a:lnTo>
                  <a:lnTo>
                    <a:pt x="6221600" y="1866900"/>
                  </a:lnTo>
                  <a:lnTo>
                    <a:pt x="6240711" y="1917700"/>
                  </a:lnTo>
                  <a:lnTo>
                    <a:pt x="6259267" y="1955800"/>
                  </a:lnTo>
                  <a:lnTo>
                    <a:pt x="6277262" y="1993900"/>
                  </a:lnTo>
                  <a:lnTo>
                    <a:pt x="6294691" y="2032000"/>
                  </a:lnTo>
                  <a:lnTo>
                    <a:pt x="6311550" y="2082800"/>
                  </a:lnTo>
                  <a:lnTo>
                    <a:pt x="6327833" y="2120900"/>
                  </a:lnTo>
                  <a:lnTo>
                    <a:pt x="6343537" y="2159000"/>
                  </a:lnTo>
                  <a:lnTo>
                    <a:pt x="6358656" y="2209800"/>
                  </a:lnTo>
                  <a:lnTo>
                    <a:pt x="6373186" y="2247900"/>
                  </a:lnTo>
                  <a:lnTo>
                    <a:pt x="6387121" y="2298700"/>
                  </a:lnTo>
                  <a:lnTo>
                    <a:pt x="6400457" y="2336800"/>
                  </a:lnTo>
                  <a:lnTo>
                    <a:pt x="6413189" y="2387600"/>
                  </a:lnTo>
                  <a:lnTo>
                    <a:pt x="6425313" y="2425700"/>
                  </a:lnTo>
                  <a:lnTo>
                    <a:pt x="6436823" y="2476500"/>
                  </a:lnTo>
                  <a:lnTo>
                    <a:pt x="6447715" y="2514600"/>
                  </a:lnTo>
                  <a:lnTo>
                    <a:pt x="6457984" y="2565400"/>
                  </a:lnTo>
                  <a:lnTo>
                    <a:pt x="6467625" y="2603500"/>
                  </a:lnTo>
                  <a:lnTo>
                    <a:pt x="6476633" y="2654300"/>
                  </a:lnTo>
                  <a:lnTo>
                    <a:pt x="6485004" y="2705100"/>
                  </a:lnTo>
                  <a:lnTo>
                    <a:pt x="6492733" y="2743200"/>
                  </a:lnTo>
                  <a:lnTo>
                    <a:pt x="6499815" y="2794000"/>
                  </a:lnTo>
                  <a:lnTo>
                    <a:pt x="6506246" y="2844800"/>
                  </a:lnTo>
                  <a:lnTo>
                    <a:pt x="6512019" y="2882900"/>
                  </a:lnTo>
                  <a:lnTo>
                    <a:pt x="6517132" y="2933700"/>
                  </a:lnTo>
                  <a:lnTo>
                    <a:pt x="6521578" y="2984500"/>
                  </a:lnTo>
                  <a:lnTo>
                    <a:pt x="6525353" y="3022600"/>
                  </a:lnTo>
                  <a:lnTo>
                    <a:pt x="6528453" y="3073400"/>
                  </a:lnTo>
                  <a:lnTo>
                    <a:pt x="6530872" y="3124200"/>
                  </a:lnTo>
                  <a:lnTo>
                    <a:pt x="6532606" y="3175000"/>
                  </a:lnTo>
                  <a:lnTo>
                    <a:pt x="6533650" y="3213100"/>
                  </a:lnTo>
                  <a:lnTo>
                    <a:pt x="6533997" y="3251200"/>
                  </a:lnTo>
                  <a:lnTo>
                    <a:pt x="6533650" y="3314700"/>
                  </a:lnTo>
                  <a:lnTo>
                    <a:pt x="6532606" y="3365500"/>
                  </a:lnTo>
                  <a:lnTo>
                    <a:pt x="6530872" y="3416300"/>
                  </a:lnTo>
                  <a:lnTo>
                    <a:pt x="6528453" y="3454400"/>
                  </a:lnTo>
                  <a:lnTo>
                    <a:pt x="6525353" y="3505200"/>
                  </a:lnTo>
                  <a:lnTo>
                    <a:pt x="6521578" y="3556000"/>
                  </a:lnTo>
                  <a:lnTo>
                    <a:pt x="6517132" y="3606800"/>
                  </a:lnTo>
                  <a:lnTo>
                    <a:pt x="6512019" y="3644900"/>
                  </a:lnTo>
                  <a:lnTo>
                    <a:pt x="6506246" y="3695700"/>
                  </a:lnTo>
                  <a:lnTo>
                    <a:pt x="6499815" y="3746500"/>
                  </a:lnTo>
                  <a:lnTo>
                    <a:pt x="6492733" y="3784600"/>
                  </a:lnTo>
                  <a:lnTo>
                    <a:pt x="6485004" y="3835400"/>
                  </a:lnTo>
                  <a:lnTo>
                    <a:pt x="6476633" y="3886200"/>
                  </a:lnTo>
                  <a:lnTo>
                    <a:pt x="6467625" y="3924300"/>
                  </a:lnTo>
                  <a:lnTo>
                    <a:pt x="6457984" y="3975100"/>
                  </a:lnTo>
                  <a:lnTo>
                    <a:pt x="6447715" y="4013200"/>
                  </a:lnTo>
                  <a:lnTo>
                    <a:pt x="6436823" y="4064000"/>
                  </a:lnTo>
                  <a:lnTo>
                    <a:pt x="6425313" y="4102100"/>
                  </a:lnTo>
                  <a:lnTo>
                    <a:pt x="6413189" y="4152900"/>
                  </a:lnTo>
                  <a:lnTo>
                    <a:pt x="6400457" y="4191000"/>
                  </a:lnTo>
                  <a:lnTo>
                    <a:pt x="6387121" y="4241800"/>
                  </a:lnTo>
                  <a:lnTo>
                    <a:pt x="6373186" y="4279900"/>
                  </a:lnTo>
                  <a:lnTo>
                    <a:pt x="6358656" y="4330700"/>
                  </a:lnTo>
                  <a:lnTo>
                    <a:pt x="6343537" y="4368800"/>
                  </a:lnTo>
                  <a:lnTo>
                    <a:pt x="6327833" y="4406900"/>
                  </a:lnTo>
                  <a:lnTo>
                    <a:pt x="6311550" y="4457700"/>
                  </a:lnTo>
                  <a:lnTo>
                    <a:pt x="6294691" y="4495800"/>
                  </a:lnTo>
                  <a:lnTo>
                    <a:pt x="6277262" y="4533900"/>
                  </a:lnTo>
                  <a:lnTo>
                    <a:pt x="6259267" y="4584700"/>
                  </a:lnTo>
                  <a:lnTo>
                    <a:pt x="6240711" y="4622800"/>
                  </a:lnTo>
                  <a:lnTo>
                    <a:pt x="6221600" y="4660900"/>
                  </a:lnTo>
                  <a:lnTo>
                    <a:pt x="6201937" y="4699000"/>
                  </a:lnTo>
                  <a:lnTo>
                    <a:pt x="6181728" y="4749800"/>
                  </a:lnTo>
                  <a:lnTo>
                    <a:pt x="6160977" y="4787900"/>
                  </a:lnTo>
                  <a:lnTo>
                    <a:pt x="6139689" y="4826000"/>
                  </a:lnTo>
                  <a:lnTo>
                    <a:pt x="6117870" y="4864100"/>
                  </a:lnTo>
                  <a:lnTo>
                    <a:pt x="6095523" y="4902200"/>
                  </a:lnTo>
                  <a:lnTo>
                    <a:pt x="6072653" y="4940300"/>
                  </a:lnTo>
                  <a:lnTo>
                    <a:pt x="6049266" y="4978400"/>
                  </a:lnTo>
                  <a:lnTo>
                    <a:pt x="6025366" y="5016500"/>
                  </a:lnTo>
                  <a:lnTo>
                    <a:pt x="6000958" y="5054600"/>
                  </a:lnTo>
                  <a:lnTo>
                    <a:pt x="5976046" y="5092700"/>
                  </a:lnTo>
                  <a:lnTo>
                    <a:pt x="5950636" y="5130800"/>
                  </a:lnTo>
                  <a:lnTo>
                    <a:pt x="5924733" y="5168900"/>
                  </a:lnTo>
                  <a:lnTo>
                    <a:pt x="5898340" y="5207000"/>
                  </a:lnTo>
                  <a:lnTo>
                    <a:pt x="5871463" y="5245100"/>
                  </a:lnTo>
                  <a:lnTo>
                    <a:pt x="5844107" y="5270500"/>
                  </a:lnTo>
                  <a:lnTo>
                    <a:pt x="5816276" y="5308600"/>
                  </a:lnTo>
                  <a:lnTo>
                    <a:pt x="5787975" y="5346700"/>
                  </a:lnTo>
                  <a:lnTo>
                    <a:pt x="5759209" y="5384800"/>
                  </a:lnTo>
                  <a:lnTo>
                    <a:pt x="5729983" y="5410200"/>
                  </a:lnTo>
                  <a:lnTo>
                    <a:pt x="5700301" y="5448300"/>
                  </a:lnTo>
                  <a:lnTo>
                    <a:pt x="5670169" y="5486400"/>
                  </a:lnTo>
                  <a:lnTo>
                    <a:pt x="5639591" y="5511800"/>
                  </a:lnTo>
                  <a:lnTo>
                    <a:pt x="5608572" y="5549900"/>
                  </a:lnTo>
                  <a:lnTo>
                    <a:pt x="5577117" y="5575300"/>
                  </a:lnTo>
                  <a:lnTo>
                    <a:pt x="5545230" y="5613400"/>
                  </a:lnTo>
                  <a:lnTo>
                    <a:pt x="5512916" y="5638800"/>
                  </a:lnTo>
                  <a:lnTo>
                    <a:pt x="5480180" y="5664200"/>
                  </a:lnTo>
                  <a:lnTo>
                    <a:pt x="5447028" y="5702300"/>
                  </a:lnTo>
                  <a:lnTo>
                    <a:pt x="5379490" y="5753100"/>
                  </a:lnTo>
                  <a:lnTo>
                    <a:pt x="5345114" y="5791200"/>
                  </a:lnTo>
                  <a:lnTo>
                    <a:pt x="5275174" y="5842000"/>
                  </a:lnTo>
                  <a:lnTo>
                    <a:pt x="5203680" y="5892800"/>
                  </a:lnTo>
                  <a:lnTo>
                    <a:pt x="5167362" y="5930900"/>
                  </a:lnTo>
                  <a:lnTo>
                    <a:pt x="5130671" y="5956300"/>
                  </a:lnTo>
                  <a:lnTo>
                    <a:pt x="5056184" y="6007100"/>
                  </a:lnTo>
                  <a:lnTo>
                    <a:pt x="5018399" y="6019800"/>
                  </a:lnTo>
                  <a:lnTo>
                    <a:pt x="4980259" y="6045200"/>
                  </a:lnTo>
                  <a:lnTo>
                    <a:pt x="4863757" y="6121400"/>
                  </a:lnTo>
                  <a:lnTo>
                    <a:pt x="4824245" y="6134100"/>
                  </a:lnTo>
                  <a:lnTo>
                    <a:pt x="4744233" y="6184900"/>
                  </a:lnTo>
                  <a:lnTo>
                    <a:pt x="4703743" y="6197600"/>
                  </a:lnTo>
                  <a:lnTo>
                    <a:pt x="4662936" y="6223000"/>
                  </a:lnTo>
                  <a:lnTo>
                    <a:pt x="4621817" y="6235700"/>
                  </a:lnTo>
                  <a:lnTo>
                    <a:pt x="4580391" y="6261100"/>
                  </a:lnTo>
                  <a:lnTo>
                    <a:pt x="4538663" y="6273800"/>
                  </a:lnTo>
                  <a:lnTo>
                    <a:pt x="4496637" y="6299200"/>
                  </a:lnTo>
                  <a:lnTo>
                    <a:pt x="4411713" y="6324600"/>
                  </a:lnTo>
                  <a:lnTo>
                    <a:pt x="4368824" y="6350000"/>
                  </a:lnTo>
                  <a:lnTo>
                    <a:pt x="3970871" y="6464300"/>
                  </a:lnTo>
                  <a:close/>
                </a:path>
                <a:path w="6534150" h="6515100">
                  <a:moveTo>
                    <a:pt x="3833813" y="6489700"/>
                  </a:moveTo>
                  <a:lnTo>
                    <a:pt x="2700185" y="6489700"/>
                  </a:lnTo>
                  <a:lnTo>
                    <a:pt x="2608585" y="6464300"/>
                  </a:lnTo>
                  <a:lnTo>
                    <a:pt x="3925414" y="6464300"/>
                  </a:lnTo>
                  <a:lnTo>
                    <a:pt x="3833813" y="6489700"/>
                  </a:lnTo>
                  <a:close/>
                </a:path>
                <a:path w="6534150" h="6515100">
                  <a:moveTo>
                    <a:pt x="3741330" y="6502400"/>
                  </a:moveTo>
                  <a:lnTo>
                    <a:pt x="2792669" y="6502400"/>
                  </a:lnTo>
                  <a:lnTo>
                    <a:pt x="2746319" y="6489700"/>
                  </a:lnTo>
                  <a:lnTo>
                    <a:pt x="3787679" y="6489700"/>
                  </a:lnTo>
                  <a:lnTo>
                    <a:pt x="3741330" y="6502400"/>
                  </a:lnTo>
                  <a:close/>
                </a:path>
                <a:path w="6534150" h="6515100">
                  <a:moveTo>
                    <a:pt x="3648001" y="6515100"/>
                  </a:moveTo>
                  <a:lnTo>
                    <a:pt x="2885998" y="6515100"/>
                  </a:lnTo>
                  <a:lnTo>
                    <a:pt x="2839230" y="6502400"/>
                  </a:lnTo>
                  <a:lnTo>
                    <a:pt x="3694768" y="6502400"/>
                  </a:lnTo>
                  <a:lnTo>
                    <a:pt x="3648001" y="651510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ECECEC">
                    <a:shade val="30000"/>
                    <a:satMod val="115000"/>
                  </a:srgbClr>
                </a:gs>
                <a:gs pos="50000">
                  <a:srgbClr val="ECECEC">
                    <a:shade val="67500"/>
                    <a:satMod val="115000"/>
                  </a:srgbClr>
                </a:gs>
                <a:gs pos="100000">
                  <a:srgbClr val="ECECEC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818836" y="7199964"/>
              <a:ext cx="5926455" cy="1050925"/>
            </a:xfrm>
            <a:custGeom>
              <a:avLst/>
              <a:gdLst/>
              <a:ahLst/>
              <a:cxnLst/>
              <a:rect l="l" t="t" r="r" b="b"/>
              <a:pathLst>
                <a:path w="5926455" h="1050925">
                  <a:moveTo>
                    <a:pt x="5426394" y="1050704"/>
                  </a:moveTo>
                  <a:lnTo>
                    <a:pt x="499611" y="1050704"/>
                  </a:lnTo>
                  <a:lnTo>
                    <a:pt x="478595" y="1049763"/>
                  </a:lnTo>
                  <a:lnTo>
                    <a:pt x="431845" y="1043438"/>
                  </a:lnTo>
                  <a:lnTo>
                    <a:pt x="386494" y="1033126"/>
                  </a:lnTo>
                  <a:lnTo>
                    <a:pt x="342727" y="1019011"/>
                  </a:lnTo>
                  <a:lnTo>
                    <a:pt x="300729" y="1001280"/>
                  </a:lnTo>
                  <a:lnTo>
                    <a:pt x="260685" y="980121"/>
                  </a:lnTo>
                  <a:lnTo>
                    <a:pt x="222781" y="955718"/>
                  </a:lnTo>
                  <a:lnTo>
                    <a:pt x="187202" y="928259"/>
                  </a:lnTo>
                  <a:lnTo>
                    <a:pt x="154133" y="897930"/>
                  </a:lnTo>
                  <a:lnTo>
                    <a:pt x="123759" y="864916"/>
                  </a:lnTo>
                  <a:lnTo>
                    <a:pt x="96265" y="829406"/>
                  </a:lnTo>
                  <a:lnTo>
                    <a:pt x="71836" y="791584"/>
                  </a:lnTo>
                  <a:lnTo>
                    <a:pt x="50657" y="751638"/>
                  </a:lnTo>
                  <a:lnTo>
                    <a:pt x="32914" y="709754"/>
                  </a:lnTo>
                  <a:lnTo>
                    <a:pt x="18792" y="666117"/>
                  </a:lnTo>
                  <a:lnTo>
                    <a:pt x="8475" y="620915"/>
                  </a:lnTo>
                  <a:lnTo>
                    <a:pt x="2149" y="574334"/>
                  </a:lnTo>
                  <a:lnTo>
                    <a:pt x="0" y="526562"/>
                  </a:lnTo>
                  <a:lnTo>
                    <a:pt x="2149" y="478596"/>
                  </a:lnTo>
                  <a:lnTo>
                    <a:pt x="8475" y="431845"/>
                  </a:lnTo>
                  <a:lnTo>
                    <a:pt x="18792" y="386494"/>
                  </a:lnTo>
                  <a:lnTo>
                    <a:pt x="32914" y="342727"/>
                  </a:lnTo>
                  <a:lnTo>
                    <a:pt x="50657" y="300729"/>
                  </a:lnTo>
                  <a:lnTo>
                    <a:pt x="71836" y="260685"/>
                  </a:lnTo>
                  <a:lnTo>
                    <a:pt x="96265" y="222781"/>
                  </a:lnTo>
                  <a:lnTo>
                    <a:pt x="123759" y="187202"/>
                  </a:lnTo>
                  <a:lnTo>
                    <a:pt x="154133" y="154133"/>
                  </a:lnTo>
                  <a:lnTo>
                    <a:pt x="187202" y="123759"/>
                  </a:lnTo>
                  <a:lnTo>
                    <a:pt x="222781" y="96265"/>
                  </a:lnTo>
                  <a:lnTo>
                    <a:pt x="260685" y="71836"/>
                  </a:lnTo>
                  <a:lnTo>
                    <a:pt x="300729" y="50657"/>
                  </a:lnTo>
                  <a:lnTo>
                    <a:pt x="342727" y="32914"/>
                  </a:lnTo>
                  <a:lnTo>
                    <a:pt x="386494" y="18792"/>
                  </a:lnTo>
                  <a:lnTo>
                    <a:pt x="431845" y="8475"/>
                  </a:lnTo>
                  <a:lnTo>
                    <a:pt x="478595" y="2149"/>
                  </a:lnTo>
                  <a:lnTo>
                    <a:pt x="526560" y="0"/>
                  </a:lnTo>
                  <a:lnTo>
                    <a:pt x="5399552" y="0"/>
                  </a:lnTo>
                  <a:lnTo>
                    <a:pt x="5447516" y="2149"/>
                  </a:lnTo>
                  <a:lnTo>
                    <a:pt x="5494267" y="8475"/>
                  </a:lnTo>
                  <a:lnTo>
                    <a:pt x="5539618" y="18792"/>
                  </a:lnTo>
                  <a:lnTo>
                    <a:pt x="5583385" y="32914"/>
                  </a:lnTo>
                  <a:lnTo>
                    <a:pt x="5625383" y="50657"/>
                  </a:lnTo>
                  <a:lnTo>
                    <a:pt x="5665426" y="71836"/>
                  </a:lnTo>
                  <a:lnTo>
                    <a:pt x="5703330" y="96265"/>
                  </a:lnTo>
                  <a:lnTo>
                    <a:pt x="5738909" y="123759"/>
                  </a:lnTo>
                  <a:lnTo>
                    <a:pt x="5771979" y="154133"/>
                  </a:lnTo>
                  <a:lnTo>
                    <a:pt x="5802353" y="187202"/>
                  </a:lnTo>
                  <a:lnTo>
                    <a:pt x="5829847" y="222781"/>
                  </a:lnTo>
                  <a:lnTo>
                    <a:pt x="5854276" y="260685"/>
                  </a:lnTo>
                  <a:lnTo>
                    <a:pt x="5875455" y="300729"/>
                  </a:lnTo>
                  <a:lnTo>
                    <a:pt x="5893198" y="342727"/>
                  </a:lnTo>
                  <a:lnTo>
                    <a:pt x="5907320" y="386494"/>
                  </a:lnTo>
                  <a:lnTo>
                    <a:pt x="5917637" y="431845"/>
                  </a:lnTo>
                  <a:lnTo>
                    <a:pt x="5923962" y="478596"/>
                  </a:lnTo>
                  <a:lnTo>
                    <a:pt x="5926112" y="526562"/>
                  </a:lnTo>
                  <a:lnTo>
                    <a:pt x="5923772" y="574334"/>
                  </a:lnTo>
                  <a:lnTo>
                    <a:pt x="5917279" y="620915"/>
                  </a:lnTo>
                  <a:lnTo>
                    <a:pt x="5906817" y="666117"/>
                  </a:lnTo>
                  <a:lnTo>
                    <a:pt x="5892572" y="709754"/>
                  </a:lnTo>
                  <a:lnTo>
                    <a:pt x="5874728" y="751638"/>
                  </a:lnTo>
                  <a:lnTo>
                    <a:pt x="5853471" y="791584"/>
                  </a:lnTo>
                  <a:lnTo>
                    <a:pt x="5828986" y="829406"/>
                  </a:lnTo>
                  <a:lnTo>
                    <a:pt x="5801459" y="864916"/>
                  </a:lnTo>
                  <a:lnTo>
                    <a:pt x="5771073" y="897930"/>
                  </a:lnTo>
                  <a:lnTo>
                    <a:pt x="5738015" y="928259"/>
                  </a:lnTo>
                  <a:lnTo>
                    <a:pt x="5702469" y="955718"/>
                  </a:lnTo>
                  <a:lnTo>
                    <a:pt x="5664622" y="980121"/>
                  </a:lnTo>
                  <a:lnTo>
                    <a:pt x="5624656" y="1001280"/>
                  </a:lnTo>
                  <a:lnTo>
                    <a:pt x="5582759" y="1019011"/>
                  </a:lnTo>
                  <a:lnTo>
                    <a:pt x="5539115" y="1033126"/>
                  </a:lnTo>
                  <a:lnTo>
                    <a:pt x="5493909" y="1043438"/>
                  </a:lnTo>
                  <a:lnTo>
                    <a:pt x="5447326" y="1049763"/>
                  </a:lnTo>
                  <a:lnTo>
                    <a:pt x="5426394" y="1050704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064171" y="2696969"/>
            <a:ext cx="7671649" cy="3916457"/>
          </a:xfrm>
          <a:prstGeom prst="rect">
            <a:avLst/>
          </a:prstGeom>
        </p:spPr>
        <p:txBody>
          <a:bodyPr vert="horz" wrap="square" lIns="0" tIns="220980" rIns="0" bIns="0" rtlCol="0">
            <a:spAutoFit/>
          </a:bodyPr>
          <a:lstStyle/>
          <a:p>
            <a:pPr marL="12700" marR="5080">
              <a:spcBef>
                <a:spcPts val="1740"/>
              </a:spcBef>
            </a:pPr>
            <a:r>
              <a:rPr sz="8000" b="1" dirty="0" err="1" smtClean="0">
                <a:solidFill>
                  <a:srgbClr val="171717"/>
                </a:solidFill>
                <a:latin typeface="Tahoma"/>
                <a:cs typeface="Tahoma"/>
              </a:rPr>
              <a:t>Kapan</a:t>
            </a:r>
            <a:r>
              <a:rPr sz="8000" b="1" dirty="0" smtClean="0">
                <a:solidFill>
                  <a:srgbClr val="171717"/>
                </a:solidFill>
                <a:latin typeface="Tahoma"/>
                <a:cs typeface="Tahoma"/>
              </a:rPr>
              <a:t> </a:t>
            </a:r>
            <a:r>
              <a:rPr sz="8000" b="1" dirty="0" err="1" smtClean="0">
                <a:solidFill>
                  <a:srgbClr val="171717"/>
                </a:solidFill>
                <a:latin typeface="Tahoma"/>
                <a:cs typeface="Tahoma"/>
              </a:rPr>
              <a:t>harus</a:t>
            </a:r>
            <a:r>
              <a:rPr sz="8000" b="1" dirty="0" smtClean="0">
                <a:solidFill>
                  <a:srgbClr val="171717"/>
                </a:solidFill>
                <a:latin typeface="Tahoma"/>
                <a:cs typeface="Tahoma"/>
              </a:rPr>
              <a:t> </a:t>
            </a:r>
            <a:r>
              <a:rPr sz="8000" b="1" dirty="0" err="1" smtClean="0">
                <a:solidFill>
                  <a:srgbClr val="171717"/>
                </a:solidFill>
                <a:latin typeface="Tahoma"/>
                <a:cs typeface="Tahoma"/>
              </a:rPr>
              <a:t>lapor</a:t>
            </a:r>
            <a:r>
              <a:rPr sz="8000" b="1" dirty="0" smtClean="0">
                <a:solidFill>
                  <a:srgbClr val="171717"/>
                </a:solidFill>
                <a:latin typeface="Tahoma"/>
                <a:cs typeface="Tahoma"/>
              </a:rPr>
              <a:t> </a:t>
            </a:r>
            <a:r>
              <a:rPr sz="8000" b="1" dirty="0" err="1" smtClean="0">
                <a:solidFill>
                  <a:srgbClr val="171717"/>
                </a:solidFill>
                <a:latin typeface="Tahoma"/>
                <a:cs typeface="Tahoma"/>
              </a:rPr>
              <a:t>harta</a:t>
            </a:r>
            <a:r>
              <a:rPr sz="8000" b="1" dirty="0" smtClean="0">
                <a:solidFill>
                  <a:srgbClr val="171717"/>
                </a:solidFill>
                <a:latin typeface="Tahoma"/>
                <a:cs typeface="Tahoma"/>
              </a:rPr>
              <a:t> </a:t>
            </a:r>
            <a:r>
              <a:rPr sz="8000" b="1" dirty="0" err="1" smtClean="0">
                <a:solidFill>
                  <a:srgbClr val="171717"/>
                </a:solidFill>
                <a:latin typeface="Tahoma"/>
                <a:cs typeface="Tahoma"/>
              </a:rPr>
              <a:t>kekayaan</a:t>
            </a:r>
            <a:r>
              <a:rPr sz="8000" b="1" dirty="0" smtClean="0">
                <a:solidFill>
                  <a:srgbClr val="171717"/>
                </a:solidFill>
                <a:latin typeface="Tahoma"/>
                <a:cs typeface="Tahoma"/>
              </a:rPr>
              <a:t>?</a:t>
            </a:r>
            <a:endParaRPr sz="8000" dirty="0">
              <a:latin typeface="Tahoma"/>
              <a:cs typeface="Tahoma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200" y="654384"/>
            <a:ext cx="4534448" cy="488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306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Rectangle 196"/>
          <p:cNvSpPr/>
          <p:nvPr/>
        </p:nvSpPr>
        <p:spPr>
          <a:xfrm>
            <a:off x="13868400" y="0"/>
            <a:ext cx="4419600" cy="10287000"/>
          </a:xfrm>
          <a:prstGeom prst="rect">
            <a:avLst/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8100000" scaled="1"/>
            <a:tileRect/>
          </a:gra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98" name="Rectangle 197"/>
          <p:cNvSpPr/>
          <p:nvPr/>
        </p:nvSpPr>
        <p:spPr>
          <a:xfrm>
            <a:off x="5969584" y="1319411"/>
            <a:ext cx="11523663" cy="8153400"/>
          </a:xfrm>
          <a:prstGeom prst="rect">
            <a:avLst/>
          </a:prstGeom>
          <a:solidFill>
            <a:srgbClr val="FFFFFF">
              <a:alpha val="87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121914" tIns="60957" rIns="121914" bIns="60957" anchor="ctr"/>
          <a:lstStyle/>
          <a:p>
            <a:pPr marL="0" marR="0" lvl="0" indent="0" algn="ctr" defTabSz="912768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AU" sz="19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Arial"/>
            </a:endParaRPr>
          </a:p>
        </p:txBody>
      </p:sp>
      <p:grpSp>
        <p:nvGrpSpPr>
          <p:cNvPr id="12" name="Google Shape;2933;p58"/>
          <p:cNvGrpSpPr/>
          <p:nvPr/>
        </p:nvGrpSpPr>
        <p:grpSpPr>
          <a:xfrm>
            <a:off x="12827426" y="2513192"/>
            <a:ext cx="4418806" cy="4432960"/>
            <a:chOff x="1341125" y="1165225"/>
            <a:chExt cx="4507425" cy="3936400"/>
          </a:xfrm>
        </p:grpSpPr>
        <p:sp>
          <p:nvSpPr>
            <p:cNvPr id="13" name="Google Shape;2934;p58"/>
            <p:cNvSpPr/>
            <p:nvPr/>
          </p:nvSpPr>
          <p:spPr>
            <a:xfrm>
              <a:off x="5389850" y="1350575"/>
              <a:ext cx="458700" cy="462025"/>
            </a:xfrm>
            <a:custGeom>
              <a:avLst/>
              <a:gdLst/>
              <a:ahLst/>
              <a:cxnLst/>
              <a:rect l="l" t="t" r="r" b="b"/>
              <a:pathLst>
                <a:path w="18348" h="18481" extrusionOk="0">
                  <a:moveTo>
                    <a:pt x="9137" y="5011"/>
                  </a:moveTo>
                  <a:cubicBezTo>
                    <a:pt x="9549" y="5011"/>
                    <a:pt x="9975" y="5072"/>
                    <a:pt x="10408" y="5204"/>
                  </a:cubicBezTo>
                  <a:cubicBezTo>
                    <a:pt x="14011" y="6272"/>
                    <a:pt x="14511" y="11209"/>
                    <a:pt x="11175" y="12976"/>
                  </a:cubicBezTo>
                  <a:cubicBezTo>
                    <a:pt x="10536" y="13317"/>
                    <a:pt x="9849" y="13479"/>
                    <a:pt x="9172" y="13479"/>
                  </a:cubicBezTo>
                  <a:cubicBezTo>
                    <a:pt x="7659" y="13479"/>
                    <a:pt x="6198" y="12671"/>
                    <a:pt x="5438" y="11242"/>
                  </a:cubicBezTo>
                  <a:cubicBezTo>
                    <a:pt x="3882" y="8307"/>
                    <a:pt x="6123" y="5011"/>
                    <a:pt x="9137" y="5011"/>
                  </a:cubicBezTo>
                  <a:close/>
                  <a:moveTo>
                    <a:pt x="7172" y="1"/>
                  </a:moveTo>
                  <a:lnTo>
                    <a:pt x="2602" y="2436"/>
                  </a:lnTo>
                  <a:lnTo>
                    <a:pt x="3370" y="3837"/>
                  </a:lnTo>
                  <a:cubicBezTo>
                    <a:pt x="3570" y="4237"/>
                    <a:pt x="3536" y="4737"/>
                    <a:pt x="3270" y="5104"/>
                  </a:cubicBezTo>
                  <a:cubicBezTo>
                    <a:pt x="3136" y="5338"/>
                    <a:pt x="2969" y="5538"/>
                    <a:pt x="2869" y="5771"/>
                  </a:cubicBezTo>
                  <a:cubicBezTo>
                    <a:pt x="2649" y="6149"/>
                    <a:pt x="2251" y="6408"/>
                    <a:pt x="1814" y="6408"/>
                  </a:cubicBezTo>
                  <a:cubicBezTo>
                    <a:pt x="1788" y="6408"/>
                    <a:pt x="1762" y="6407"/>
                    <a:pt x="1735" y="6405"/>
                  </a:cubicBezTo>
                  <a:lnTo>
                    <a:pt x="167" y="6372"/>
                  </a:lnTo>
                  <a:lnTo>
                    <a:pt x="1" y="11542"/>
                  </a:lnTo>
                  <a:lnTo>
                    <a:pt x="1568" y="11575"/>
                  </a:lnTo>
                  <a:cubicBezTo>
                    <a:pt x="2035" y="11609"/>
                    <a:pt x="2436" y="11876"/>
                    <a:pt x="2636" y="12309"/>
                  </a:cubicBezTo>
                  <a:cubicBezTo>
                    <a:pt x="2703" y="12409"/>
                    <a:pt x="2769" y="12543"/>
                    <a:pt x="2836" y="12643"/>
                  </a:cubicBezTo>
                  <a:cubicBezTo>
                    <a:pt x="2869" y="12776"/>
                    <a:pt x="2936" y="12876"/>
                    <a:pt x="3003" y="12976"/>
                  </a:cubicBezTo>
                  <a:cubicBezTo>
                    <a:pt x="3236" y="13377"/>
                    <a:pt x="3236" y="13877"/>
                    <a:pt x="3003" y="14277"/>
                  </a:cubicBezTo>
                  <a:lnTo>
                    <a:pt x="2169" y="15612"/>
                  </a:lnTo>
                  <a:lnTo>
                    <a:pt x="6572" y="18347"/>
                  </a:lnTo>
                  <a:lnTo>
                    <a:pt x="7406" y="16979"/>
                  </a:lnTo>
                  <a:cubicBezTo>
                    <a:pt x="7625" y="16636"/>
                    <a:pt x="8048" y="16409"/>
                    <a:pt x="8485" y="16409"/>
                  </a:cubicBezTo>
                  <a:cubicBezTo>
                    <a:pt x="8514" y="16409"/>
                    <a:pt x="8544" y="16410"/>
                    <a:pt x="8573" y="16412"/>
                  </a:cubicBezTo>
                  <a:cubicBezTo>
                    <a:pt x="8807" y="16446"/>
                    <a:pt x="9074" y="16446"/>
                    <a:pt x="9341" y="16446"/>
                  </a:cubicBezTo>
                  <a:cubicBezTo>
                    <a:pt x="9808" y="16446"/>
                    <a:pt x="10241" y="16679"/>
                    <a:pt x="10441" y="17079"/>
                  </a:cubicBezTo>
                  <a:lnTo>
                    <a:pt x="11209" y="18480"/>
                  </a:lnTo>
                  <a:lnTo>
                    <a:pt x="15745" y="16045"/>
                  </a:lnTo>
                  <a:lnTo>
                    <a:pt x="15011" y="14644"/>
                  </a:lnTo>
                  <a:cubicBezTo>
                    <a:pt x="14778" y="14244"/>
                    <a:pt x="14811" y="13744"/>
                    <a:pt x="15078" y="13343"/>
                  </a:cubicBezTo>
                  <a:cubicBezTo>
                    <a:pt x="15245" y="13143"/>
                    <a:pt x="15378" y="12943"/>
                    <a:pt x="15512" y="12710"/>
                  </a:cubicBezTo>
                  <a:cubicBezTo>
                    <a:pt x="15712" y="12276"/>
                    <a:pt x="16145" y="12042"/>
                    <a:pt x="16612" y="12042"/>
                  </a:cubicBezTo>
                  <a:lnTo>
                    <a:pt x="18214" y="12109"/>
                  </a:lnTo>
                  <a:lnTo>
                    <a:pt x="18347" y="6939"/>
                  </a:lnTo>
                  <a:lnTo>
                    <a:pt x="16779" y="6905"/>
                  </a:lnTo>
                  <a:cubicBezTo>
                    <a:pt x="16312" y="6872"/>
                    <a:pt x="15879" y="6605"/>
                    <a:pt x="15712" y="6172"/>
                  </a:cubicBezTo>
                  <a:cubicBezTo>
                    <a:pt x="15645" y="6072"/>
                    <a:pt x="15578" y="5938"/>
                    <a:pt x="15545" y="5838"/>
                  </a:cubicBezTo>
                  <a:cubicBezTo>
                    <a:pt x="15478" y="5705"/>
                    <a:pt x="15412" y="5605"/>
                    <a:pt x="15345" y="5504"/>
                  </a:cubicBezTo>
                  <a:cubicBezTo>
                    <a:pt x="15111" y="5104"/>
                    <a:pt x="15111" y="4604"/>
                    <a:pt x="15345" y="4204"/>
                  </a:cubicBezTo>
                  <a:lnTo>
                    <a:pt x="16179" y="2869"/>
                  </a:lnTo>
                  <a:lnTo>
                    <a:pt x="11776" y="134"/>
                  </a:lnTo>
                  <a:lnTo>
                    <a:pt x="10942" y="1502"/>
                  </a:lnTo>
                  <a:cubicBezTo>
                    <a:pt x="10723" y="1845"/>
                    <a:pt x="10300" y="2072"/>
                    <a:pt x="9891" y="2072"/>
                  </a:cubicBezTo>
                  <a:cubicBezTo>
                    <a:pt x="9863" y="2072"/>
                    <a:pt x="9835" y="2071"/>
                    <a:pt x="9808" y="2069"/>
                  </a:cubicBezTo>
                  <a:cubicBezTo>
                    <a:pt x="9541" y="2035"/>
                    <a:pt x="9274" y="2035"/>
                    <a:pt x="9040" y="2035"/>
                  </a:cubicBezTo>
                  <a:cubicBezTo>
                    <a:pt x="8573" y="2035"/>
                    <a:pt x="8140" y="1802"/>
                    <a:pt x="7906" y="1402"/>
                  </a:cubicBezTo>
                  <a:lnTo>
                    <a:pt x="7172" y="1"/>
                  </a:lnTo>
                  <a:close/>
                </a:path>
              </a:pathLst>
            </a:custGeom>
            <a:solidFill>
              <a:srgbClr val="EBDD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4" name="Google Shape;2935;p58"/>
            <p:cNvSpPr/>
            <p:nvPr/>
          </p:nvSpPr>
          <p:spPr>
            <a:xfrm>
              <a:off x="5337325" y="2056925"/>
              <a:ext cx="321075" cy="318575"/>
            </a:xfrm>
            <a:custGeom>
              <a:avLst/>
              <a:gdLst/>
              <a:ahLst/>
              <a:cxnLst/>
              <a:rect l="l" t="t" r="r" b="b"/>
              <a:pathLst>
                <a:path w="12843" h="12743" extrusionOk="0">
                  <a:moveTo>
                    <a:pt x="6434" y="3398"/>
                  </a:moveTo>
                  <a:cubicBezTo>
                    <a:pt x="7162" y="3398"/>
                    <a:pt x="7904" y="3667"/>
                    <a:pt x="8506" y="4270"/>
                  </a:cubicBezTo>
                  <a:cubicBezTo>
                    <a:pt x="10374" y="6138"/>
                    <a:pt x="9073" y="9340"/>
                    <a:pt x="6405" y="9340"/>
                  </a:cubicBezTo>
                  <a:cubicBezTo>
                    <a:pt x="4770" y="9340"/>
                    <a:pt x="3436" y="8006"/>
                    <a:pt x="3436" y="6371"/>
                  </a:cubicBezTo>
                  <a:cubicBezTo>
                    <a:pt x="3436" y="4586"/>
                    <a:pt x="4906" y="3398"/>
                    <a:pt x="6434" y="3398"/>
                  </a:cubicBezTo>
                  <a:close/>
                  <a:moveTo>
                    <a:pt x="4603" y="0"/>
                  </a:moveTo>
                  <a:lnTo>
                    <a:pt x="4603" y="1101"/>
                  </a:lnTo>
                  <a:cubicBezTo>
                    <a:pt x="4603" y="1434"/>
                    <a:pt x="4437" y="1735"/>
                    <a:pt x="4136" y="1868"/>
                  </a:cubicBezTo>
                  <a:cubicBezTo>
                    <a:pt x="3970" y="1935"/>
                    <a:pt x="3836" y="2035"/>
                    <a:pt x="3669" y="2135"/>
                  </a:cubicBezTo>
                  <a:cubicBezTo>
                    <a:pt x="3530" y="2240"/>
                    <a:pt x="3363" y="2290"/>
                    <a:pt x="3197" y="2290"/>
                  </a:cubicBezTo>
                  <a:cubicBezTo>
                    <a:pt x="3046" y="2290"/>
                    <a:pt x="2896" y="2248"/>
                    <a:pt x="2769" y="2168"/>
                  </a:cubicBezTo>
                  <a:lnTo>
                    <a:pt x="1801" y="1635"/>
                  </a:lnTo>
                  <a:lnTo>
                    <a:pt x="0" y="4770"/>
                  </a:lnTo>
                  <a:lnTo>
                    <a:pt x="967" y="5304"/>
                  </a:lnTo>
                  <a:cubicBezTo>
                    <a:pt x="1234" y="5471"/>
                    <a:pt x="1401" y="5771"/>
                    <a:pt x="1368" y="6104"/>
                  </a:cubicBezTo>
                  <a:lnTo>
                    <a:pt x="1368" y="6371"/>
                  </a:lnTo>
                  <a:lnTo>
                    <a:pt x="1368" y="6638"/>
                  </a:lnTo>
                  <a:cubicBezTo>
                    <a:pt x="1401" y="6972"/>
                    <a:pt x="1234" y="7272"/>
                    <a:pt x="967" y="7439"/>
                  </a:cubicBezTo>
                  <a:lnTo>
                    <a:pt x="0" y="8006"/>
                  </a:lnTo>
                  <a:lnTo>
                    <a:pt x="1801" y="11141"/>
                  </a:lnTo>
                  <a:lnTo>
                    <a:pt x="2769" y="10574"/>
                  </a:lnTo>
                  <a:cubicBezTo>
                    <a:pt x="2896" y="10495"/>
                    <a:pt x="3046" y="10453"/>
                    <a:pt x="3197" y="10453"/>
                  </a:cubicBezTo>
                  <a:cubicBezTo>
                    <a:pt x="3363" y="10453"/>
                    <a:pt x="3530" y="10503"/>
                    <a:pt x="3669" y="10608"/>
                  </a:cubicBezTo>
                  <a:cubicBezTo>
                    <a:pt x="3803" y="10708"/>
                    <a:pt x="3970" y="10808"/>
                    <a:pt x="4136" y="10875"/>
                  </a:cubicBezTo>
                  <a:cubicBezTo>
                    <a:pt x="4437" y="11008"/>
                    <a:pt x="4603" y="11308"/>
                    <a:pt x="4603" y="11642"/>
                  </a:cubicBezTo>
                  <a:lnTo>
                    <a:pt x="4603" y="12743"/>
                  </a:lnTo>
                  <a:lnTo>
                    <a:pt x="8239" y="12743"/>
                  </a:lnTo>
                  <a:lnTo>
                    <a:pt x="8239" y="11642"/>
                  </a:lnTo>
                  <a:cubicBezTo>
                    <a:pt x="8239" y="11308"/>
                    <a:pt x="8406" y="11008"/>
                    <a:pt x="8706" y="10875"/>
                  </a:cubicBezTo>
                  <a:cubicBezTo>
                    <a:pt x="8873" y="10808"/>
                    <a:pt x="9007" y="10708"/>
                    <a:pt x="9173" y="10608"/>
                  </a:cubicBezTo>
                  <a:cubicBezTo>
                    <a:pt x="9313" y="10503"/>
                    <a:pt x="9480" y="10453"/>
                    <a:pt x="9645" y="10453"/>
                  </a:cubicBezTo>
                  <a:cubicBezTo>
                    <a:pt x="9797" y="10453"/>
                    <a:pt x="9947" y="10495"/>
                    <a:pt x="10074" y="10574"/>
                  </a:cubicBezTo>
                  <a:lnTo>
                    <a:pt x="11041" y="11141"/>
                  </a:lnTo>
                  <a:lnTo>
                    <a:pt x="12843" y="8006"/>
                  </a:lnTo>
                  <a:lnTo>
                    <a:pt x="11875" y="7439"/>
                  </a:lnTo>
                  <a:cubicBezTo>
                    <a:pt x="11608" y="7272"/>
                    <a:pt x="11442" y="6972"/>
                    <a:pt x="11475" y="6638"/>
                  </a:cubicBezTo>
                  <a:lnTo>
                    <a:pt x="11475" y="6371"/>
                  </a:lnTo>
                  <a:lnTo>
                    <a:pt x="11475" y="6104"/>
                  </a:lnTo>
                  <a:cubicBezTo>
                    <a:pt x="11442" y="5771"/>
                    <a:pt x="11608" y="5471"/>
                    <a:pt x="11875" y="5304"/>
                  </a:cubicBezTo>
                  <a:lnTo>
                    <a:pt x="12843" y="4770"/>
                  </a:lnTo>
                  <a:lnTo>
                    <a:pt x="11041" y="1635"/>
                  </a:lnTo>
                  <a:lnTo>
                    <a:pt x="10074" y="2168"/>
                  </a:lnTo>
                  <a:cubicBezTo>
                    <a:pt x="9947" y="2248"/>
                    <a:pt x="9797" y="2290"/>
                    <a:pt x="9645" y="2290"/>
                  </a:cubicBezTo>
                  <a:cubicBezTo>
                    <a:pt x="9480" y="2290"/>
                    <a:pt x="9313" y="2240"/>
                    <a:pt x="9173" y="2135"/>
                  </a:cubicBezTo>
                  <a:cubicBezTo>
                    <a:pt x="9007" y="2035"/>
                    <a:pt x="8873" y="1968"/>
                    <a:pt x="8706" y="1868"/>
                  </a:cubicBezTo>
                  <a:cubicBezTo>
                    <a:pt x="8406" y="1735"/>
                    <a:pt x="8239" y="1434"/>
                    <a:pt x="8239" y="1101"/>
                  </a:cubicBezTo>
                  <a:lnTo>
                    <a:pt x="8239" y="0"/>
                  </a:lnTo>
                  <a:close/>
                </a:path>
              </a:pathLst>
            </a:custGeom>
            <a:solidFill>
              <a:srgbClr val="EBDD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5" name="Google Shape;2936;p58"/>
            <p:cNvSpPr/>
            <p:nvPr/>
          </p:nvSpPr>
          <p:spPr>
            <a:xfrm>
              <a:off x="1724725" y="2953400"/>
              <a:ext cx="321100" cy="318575"/>
            </a:xfrm>
            <a:custGeom>
              <a:avLst/>
              <a:gdLst/>
              <a:ahLst/>
              <a:cxnLst/>
              <a:rect l="l" t="t" r="r" b="b"/>
              <a:pathLst>
                <a:path w="12844" h="12743" extrusionOk="0">
                  <a:moveTo>
                    <a:pt x="6443" y="3398"/>
                  </a:moveTo>
                  <a:cubicBezTo>
                    <a:pt x="7167" y="3398"/>
                    <a:pt x="7904" y="3667"/>
                    <a:pt x="8507" y="4270"/>
                  </a:cubicBezTo>
                  <a:cubicBezTo>
                    <a:pt x="10375" y="6138"/>
                    <a:pt x="9074" y="9340"/>
                    <a:pt x="6439" y="9340"/>
                  </a:cubicBezTo>
                  <a:cubicBezTo>
                    <a:pt x="4771" y="9340"/>
                    <a:pt x="3470" y="8006"/>
                    <a:pt x="3470" y="6371"/>
                  </a:cubicBezTo>
                  <a:cubicBezTo>
                    <a:pt x="3470" y="4586"/>
                    <a:pt x="4924" y="3398"/>
                    <a:pt x="6443" y="3398"/>
                  </a:cubicBezTo>
                  <a:close/>
                  <a:moveTo>
                    <a:pt x="4604" y="0"/>
                  </a:moveTo>
                  <a:lnTo>
                    <a:pt x="4604" y="1101"/>
                  </a:lnTo>
                  <a:cubicBezTo>
                    <a:pt x="4604" y="1434"/>
                    <a:pt x="4437" y="1701"/>
                    <a:pt x="4137" y="1868"/>
                  </a:cubicBezTo>
                  <a:cubicBezTo>
                    <a:pt x="3970" y="1935"/>
                    <a:pt x="3837" y="2035"/>
                    <a:pt x="3670" y="2135"/>
                  </a:cubicBezTo>
                  <a:cubicBezTo>
                    <a:pt x="3524" y="2227"/>
                    <a:pt x="3347" y="2278"/>
                    <a:pt x="3173" y="2278"/>
                  </a:cubicBezTo>
                  <a:cubicBezTo>
                    <a:pt x="3030" y="2278"/>
                    <a:pt x="2890" y="2243"/>
                    <a:pt x="2770" y="2168"/>
                  </a:cubicBezTo>
                  <a:lnTo>
                    <a:pt x="1802" y="1601"/>
                  </a:lnTo>
                  <a:lnTo>
                    <a:pt x="1" y="4737"/>
                  </a:lnTo>
                  <a:lnTo>
                    <a:pt x="968" y="5304"/>
                  </a:lnTo>
                  <a:cubicBezTo>
                    <a:pt x="1235" y="5471"/>
                    <a:pt x="1402" y="5771"/>
                    <a:pt x="1369" y="6104"/>
                  </a:cubicBezTo>
                  <a:lnTo>
                    <a:pt x="1369" y="6371"/>
                  </a:lnTo>
                  <a:lnTo>
                    <a:pt x="1369" y="6638"/>
                  </a:lnTo>
                  <a:cubicBezTo>
                    <a:pt x="1402" y="6938"/>
                    <a:pt x="1235" y="7272"/>
                    <a:pt x="968" y="7439"/>
                  </a:cubicBezTo>
                  <a:lnTo>
                    <a:pt x="1" y="7972"/>
                  </a:lnTo>
                  <a:lnTo>
                    <a:pt x="1802" y="11108"/>
                  </a:lnTo>
                  <a:lnTo>
                    <a:pt x="2770" y="10574"/>
                  </a:lnTo>
                  <a:cubicBezTo>
                    <a:pt x="2897" y="10495"/>
                    <a:pt x="3047" y="10453"/>
                    <a:pt x="3198" y="10453"/>
                  </a:cubicBezTo>
                  <a:cubicBezTo>
                    <a:pt x="3364" y="10453"/>
                    <a:pt x="3531" y="10503"/>
                    <a:pt x="3670" y="10608"/>
                  </a:cubicBezTo>
                  <a:cubicBezTo>
                    <a:pt x="3804" y="10708"/>
                    <a:pt x="3970" y="10774"/>
                    <a:pt x="4137" y="10875"/>
                  </a:cubicBezTo>
                  <a:cubicBezTo>
                    <a:pt x="4437" y="11008"/>
                    <a:pt x="4604" y="11308"/>
                    <a:pt x="4604" y="11642"/>
                  </a:cubicBezTo>
                  <a:lnTo>
                    <a:pt x="4604" y="12743"/>
                  </a:lnTo>
                  <a:lnTo>
                    <a:pt x="8240" y="12743"/>
                  </a:lnTo>
                  <a:lnTo>
                    <a:pt x="8240" y="11608"/>
                  </a:lnTo>
                  <a:cubicBezTo>
                    <a:pt x="8207" y="11275"/>
                    <a:pt x="8407" y="11008"/>
                    <a:pt x="8707" y="10841"/>
                  </a:cubicBezTo>
                  <a:cubicBezTo>
                    <a:pt x="8874" y="10774"/>
                    <a:pt x="9007" y="10674"/>
                    <a:pt x="9174" y="10574"/>
                  </a:cubicBezTo>
                  <a:cubicBezTo>
                    <a:pt x="9321" y="10483"/>
                    <a:pt x="9488" y="10431"/>
                    <a:pt x="9658" y="10431"/>
                  </a:cubicBezTo>
                  <a:cubicBezTo>
                    <a:pt x="9798" y="10431"/>
                    <a:pt x="9940" y="10466"/>
                    <a:pt x="10075" y="10541"/>
                  </a:cubicBezTo>
                  <a:lnTo>
                    <a:pt x="11042" y="11108"/>
                  </a:lnTo>
                  <a:lnTo>
                    <a:pt x="12843" y="7972"/>
                  </a:lnTo>
                  <a:lnTo>
                    <a:pt x="11876" y="7405"/>
                  </a:lnTo>
                  <a:cubicBezTo>
                    <a:pt x="11609" y="7239"/>
                    <a:pt x="11442" y="6938"/>
                    <a:pt x="11476" y="6605"/>
                  </a:cubicBezTo>
                  <a:lnTo>
                    <a:pt x="11476" y="6338"/>
                  </a:lnTo>
                  <a:lnTo>
                    <a:pt x="11476" y="6071"/>
                  </a:lnTo>
                  <a:cubicBezTo>
                    <a:pt x="11442" y="5771"/>
                    <a:pt x="11609" y="5437"/>
                    <a:pt x="11876" y="5304"/>
                  </a:cubicBezTo>
                  <a:lnTo>
                    <a:pt x="12843" y="4737"/>
                  </a:lnTo>
                  <a:lnTo>
                    <a:pt x="11042" y="1601"/>
                  </a:lnTo>
                  <a:lnTo>
                    <a:pt x="10075" y="2135"/>
                  </a:lnTo>
                  <a:cubicBezTo>
                    <a:pt x="9925" y="2218"/>
                    <a:pt x="9766" y="2260"/>
                    <a:pt x="9612" y="2260"/>
                  </a:cubicBezTo>
                  <a:cubicBezTo>
                    <a:pt x="9458" y="2260"/>
                    <a:pt x="9308" y="2218"/>
                    <a:pt x="9174" y="2135"/>
                  </a:cubicBezTo>
                  <a:cubicBezTo>
                    <a:pt x="9007" y="2035"/>
                    <a:pt x="8874" y="1935"/>
                    <a:pt x="8707" y="1835"/>
                  </a:cubicBezTo>
                  <a:cubicBezTo>
                    <a:pt x="8407" y="1701"/>
                    <a:pt x="8240" y="1401"/>
                    <a:pt x="8240" y="1101"/>
                  </a:cubicBezTo>
                  <a:lnTo>
                    <a:pt x="8240" y="0"/>
                  </a:lnTo>
                  <a:close/>
                </a:path>
              </a:pathLst>
            </a:custGeom>
            <a:solidFill>
              <a:srgbClr val="EBDD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6" name="Google Shape;2937;p58"/>
            <p:cNvSpPr/>
            <p:nvPr/>
          </p:nvSpPr>
          <p:spPr>
            <a:xfrm>
              <a:off x="2404400" y="1795050"/>
              <a:ext cx="579600" cy="936550"/>
            </a:xfrm>
            <a:custGeom>
              <a:avLst/>
              <a:gdLst/>
              <a:ahLst/>
              <a:cxnLst/>
              <a:rect l="l" t="t" r="r" b="b"/>
              <a:pathLst>
                <a:path w="23184" h="37462" extrusionOk="0">
                  <a:moveTo>
                    <a:pt x="0" y="1"/>
                  </a:moveTo>
                  <a:lnTo>
                    <a:pt x="0" y="37461"/>
                  </a:lnTo>
                  <a:lnTo>
                    <a:pt x="23183" y="37461"/>
                  </a:lnTo>
                  <a:lnTo>
                    <a:pt x="2318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7" name="Google Shape;2938;p58"/>
            <p:cNvSpPr/>
            <p:nvPr/>
          </p:nvSpPr>
          <p:spPr>
            <a:xfrm>
              <a:off x="2404400" y="1795050"/>
              <a:ext cx="465350" cy="465375"/>
            </a:xfrm>
            <a:custGeom>
              <a:avLst/>
              <a:gdLst/>
              <a:ahLst/>
              <a:cxnLst/>
              <a:rect l="l" t="t" r="r" b="b"/>
              <a:pathLst>
                <a:path w="18614" h="18615" extrusionOk="0">
                  <a:moveTo>
                    <a:pt x="10341" y="1"/>
                  </a:moveTo>
                  <a:lnTo>
                    <a:pt x="0" y="10342"/>
                  </a:lnTo>
                  <a:lnTo>
                    <a:pt x="0" y="18614"/>
                  </a:lnTo>
                  <a:lnTo>
                    <a:pt x="18613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8" name="Google Shape;2939;p58"/>
            <p:cNvSpPr/>
            <p:nvPr/>
          </p:nvSpPr>
          <p:spPr>
            <a:xfrm>
              <a:off x="2726275" y="1474000"/>
              <a:ext cx="258550" cy="257700"/>
            </a:xfrm>
            <a:custGeom>
              <a:avLst/>
              <a:gdLst/>
              <a:ahLst/>
              <a:cxnLst/>
              <a:rect l="l" t="t" r="r" b="b"/>
              <a:pathLst>
                <a:path w="10342" h="10308" extrusionOk="0">
                  <a:moveTo>
                    <a:pt x="10342" y="0"/>
                  </a:moveTo>
                  <a:lnTo>
                    <a:pt x="1" y="10308"/>
                  </a:lnTo>
                  <a:lnTo>
                    <a:pt x="8307" y="10308"/>
                  </a:lnTo>
                  <a:lnTo>
                    <a:pt x="10342" y="8273"/>
                  </a:lnTo>
                  <a:lnTo>
                    <a:pt x="10342" y="0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9" name="Google Shape;2940;p58"/>
            <p:cNvSpPr/>
            <p:nvPr/>
          </p:nvSpPr>
          <p:spPr>
            <a:xfrm>
              <a:off x="2767150" y="2514750"/>
              <a:ext cx="217675" cy="216850"/>
            </a:xfrm>
            <a:custGeom>
              <a:avLst/>
              <a:gdLst/>
              <a:ahLst/>
              <a:cxnLst/>
              <a:rect l="l" t="t" r="r" b="b"/>
              <a:pathLst>
                <a:path w="8707" h="8674" extrusionOk="0">
                  <a:moveTo>
                    <a:pt x="8707" y="0"/>
                  </a:moveTo>
                  <a:lnTo>
                    <a:pt x="0" y="8673"/>
                  </a:lnTo>
                  <a:lnTo>
                    <a:pt x="8306" y="8673"/>
                  </a:lnTo>
                  <a:lnTo>
                    <a:pt x="8707" y="8306"/>
                  </a:lnTo>
                  <a:lnTo>
                    <a:pt x="8707" y="0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20" name="Google Shape;2941;p58"/>
            <p:cNvSpPr/>
            <p:nvPr/>
          </p:nvSpPr>
          <p:spPr>
            <a:xfrm>
              <a:off x="2085000" y="2476375"/>
              <a:ext cx="256025" cy="255225"/>
            </a:xfrm>
            <a:custGeom>
              <a:avLst/>
              <a:gdLst/>
              <a:ahLst/>
              <a:cxnLst/>
              <a:rect l="l" t="t" r="r" b="b"/>
              <a:pathLst>
                <a:path w="10241" h="10209" extrusionOk="0">
                  <a:moveTo>
                    <a:pt x="10241" y="1"/>
                  </a:moveTo>
                  <a:lnTo>
                    <a:pt x="0" y="10208"/>
                  </a:lnTo>
                  <a:lnTo>
                    <a:pt x="1034" y="10208"/>
                  </a:lnTo>
                  <a:lnTo>
                    <a:pt x="10241" y="1035"/>
                  </a:lnTo>
                  <a:lnTo>
                    <a:pt x="10241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21" name="Google Shape;2942;p58"/>
            <p:cNvSpPr/>
            <p:nvPr/>
          </p:nvSpPr>
          <p:spPr>
            <a:xfrm>
              <a:off x="2404400" y="1832575"/>
              <a:ext cx="580425" cy="605475"/>
            </a:xfrm>
            <a:custGeom>
              <a:avLst/>
              <a:gdLst/>
              <a:ahLst/>
              <a:cxnLst/>
              <a:rect l="l" t="t" r="r" b="b"/>
              <a:pathLst>
                <a:path w="23217" h="24219" extrusionOk="0">
                  <a:moveTo>
                    <a:pt x="23217" y="1"/>
                  </a:moveTo>
                  <a:lnTo>
                    <a:pt x="0" y="23184"/>
                  </a:lnTo>
                  <a:lnTo>
                    <a:pt x="0" y="24218"/>
                  </a:lnTo>
                  <a:lnTo>
                    <a:pt x="23217" y="1035"/>
                  </a:lnTo>
                  <a:lnTo>
                    <a:pt x="23217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22" name="Google Shape;2943;p58"/>
            <p:cNvSpPr/>
            <p:nvPr/>
          </p:nvSpPr>
          <p:spPr>
            <a:xfrm>
              <a:off x="3442625" y="1795050"/>
              <a:ext cx="579600" cy="936550"/>
            </a:xfrm>
            <a:custGeom>
              <a:avLst/>
              <a:gdLst/>
              <a:ahLst/>
              <a:cxnLst/>
              <a:rect l="l" t="t" r="r" b="b"/>
              <a:pathLst>
                <a:path w="23184" h="37462" extrusionOk="0">
                  <a:moveTo>
                    <a:pt x="1" y="1"/>
                  </a:moveTo>
                  <a:lnTo>
                    <a:pt x="1" y="37461"/>
                  </a:lnTo>
                  <a:lnTo>
                    <a:pt x="23184" y="37461"/>
                  </a:lnTo>
                  <a:lnTo>
                    <a:pt x="2318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23" name="Google Shape;2944;p58"/>
            <p:cNvSpPr/>
            <p:nvPr/>
          </p:nvSpPr>
          <p:spPr>
            <a:xfrm>
              <a:off x="4086425" y="1795050"/>
              <a:ext cx="579600" cy="936550"/>
            </a:xfrm>
            <a:custGeom>
              <a:avLst/>
              <a:gdLst/>
              <a:ahLst/>
              <a:cxnLst/>
              <a:rect l="l" t="t" r="r" b="b"/>
              <a:pathLst>
                <a:path w="23184" h="37462" extrusionOk="0">
                  <a:moveTo>
                    <a:pt x="0" y="1"/>
                  </a:moveTo>
                  <a:lnTo>
                    <a:pt x="0" y="37461"/>
                  </a:lnTo>
                  <a:lnTo>
                    <a:pt x="23184" y="37461"/>
                  </a:lnTo>
                  <a:lnTo>
                    <a:pt x="2318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24" name="Google Shape;2945;p58"/>
            <p:cNvSpPr/>
            <p:nvPr/>
          </p:nvSpPr>
          <p:spPr>
            <a:xfrm>
              <a:off x="3442625" y="1795050"/>
              <a:ext cx="54225" cy="55075"/>
            </a:xfrm>
            <a:custGeom>
              <a:avLst/>
              <a:gdLst/>
              <a:ahLst/>
              <a:cxnLst/>
              <a:rect l="l" t="t" r="r" b="b"/>
              <a:pathLst>
                <a:path w="2169" h="2203" extrusionOk="0">
                  <a:moveTo>
                    <a:pt x="1" y="1"/>
                  </a:moveTo>
                  <a:lnTo>
                    <a:pt x="1" y="2202"/>
                  </a:lnTo>
                  <a:lnTo>
                    <a:pt x="2169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25" name="Google Shape;2946;p58"/>
            <p:cNvSpPr/>
            <p:nvPr/>
          </p:nvSpPr>
          <p:spPr>
            <a:xfrm>
              <a:off x="4086425" y="2099450"/>
              <a:ext cx="579600" cy="632150"/>
            </a:xfrm>
            <a:custGeom>
              <a:avLst/>
              <a:gdLst/>
              <a:ahLst/>
              <a:cxnLst/>
              <a:rect l="l" t="t" r="r" b="b"/>
              <a:pathLst>
                <a:path w="23184" h="25286" extrusionOk="0">
                  <a:moveTo>
                    <a:pt x="23184" y="0"/>
                  </a:moveTo>
                  <a:lnTo>
                    <a:pt x="0" y="23184"/>
                  </a:lnTo>
                  <a:lnTo>
                    <a:pt x="0" y="25285"/>
                  </a:lnTo>
                  <a:lnTo>
                    <a:pt x="6171" y="25285"/>
                  </a:lnTo>
                  <a:lnTo>
                    <a:pt x="23184" y="8273"/>
                  </a:lnTo>
                  <a:lnTo>
                    <a:pt x="23184" y="0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26" name="Google Shape;2947;p58"/>
            <p:cNvSpPr/>
            <p:nvPr/>
          </p:nvSpPr>
          <p:spPr>
            <a:xfrm>
              <a:off x="3792050" y="2501400"/>
              <a:ext cx="230175" cy="230200"/>
            </a:xfrm>
            <a:custGeom>
              <a:avLst/>
              <a:gdLst/>
              <a:ahLst/>
              <a:cxnLst/>
              <a:rect l="l" t="t" r="r" b="b"/>
              <a:pathLst>
                <a:path w="9207" h="9208" extrusionOk="0">
                  <a:moveTo>
                    <a:pt x="9207" y="0"/>
                  </a:moveTo>
                  <a:lnTo>
                    <a:pt x="0" y="9207"/>
                  </a:lnTo>
                  <a:lnTo>
                    <a:pt x="4170" y="9207"/>
                  </a:lnTo>
                  <a:lnTo>
                    <a:pt x="9207" y="4170"/>
                  </a:lnTo>
                  <a:lnTo>
                    <a:pt x="9207" y="0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27" name="Google Shape;2948;p58"/>
            <p:cNvSpPr/>
            <p:nvPr/>
          </p:nvSpPr>
          <p:spPr>
            <a:xfrm>
              <a:off x="4086425" y="1857600"/>
              <a:ext cx="579600" cy="683850"/>
            </a:xfrm>
            <a:custGeom>
              <a:avLst/>
              <a:gdLst/>
              <a:ahLst/>
              <a:cxnLst/>
              <a:rect l="l" t="t" r="r" b="b"/>
              <a:pathLst>
                <a:path w="23184" h="27354" extrusionOk="0">
                  <a:moveTo>
                    <a:pt x="23184" y="1"/>
                  </a:moveTo>
                  <a:lnTo>
                    <a:pt x="0" y="23217"/>
                  </a:lnTo>
                  <a:lnTo>
                    <a:pt x="0" y="27354"/>
                  </a:lnTo>
                  <a:lnTo>
                    <a:pt x="23184" y="4170"/>
                  </a:lnTo>
                  <a:lnTo>
                    <a:pt x="23184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28" name="Google Shape;2949;p58"/>
            <p:cNvSpPr/>
            <p:nvPr/>
          </p:nvSpPr>
          <p:spPr>
            <a:xfrm>
              <a:off x="3442625" y="1795050"/>
              <a:ext cx="150975" cy="150975"/>
            </a:xfrm>
            <a:custGeom>
              <a:avLst/>
              <a:gdLst/>
              <a:ahLst/>
              <a:cxnLst/>
              <a:rect l="l" t="t" r="r" b="b"/>
              <a:pathLst>
                <a:path w="6039" h="6039" extrusionOk="0">
                  <a:moveTo>
                    <a:pt x="5004" y="1"/>
                  </a:moveTo>
                  <a:lnTo>
                    <a:pt x="1" y="5004"/>
                  </a:lnTo>
                  <a:lnTo>
                    <a:pt x="1" y="6039"/>
                  </a:lnTo>
                  <a:lnTo>
                    <a:pt x="6038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29" name="Google Shape;2950;p58"/>
            <p:cNvSpPr/>
            <p:nvPr/>
          </p:nvSpPr>
          <p:spPr>
            <a:xfrm>
              <a:off x="3631100" y="1340575"/>
              <a:ext cx="391125" cy="391125"/>
            </a:xfrm>
            <a:custGeom>
              <a:avLst/>
              <a:gdLst/>
              <a:ahLst/>
              <a:cxnLst/>
              <a:rect l="l" t="t" r="r" b="b"/>
              <a:pathLst>
                <a:path w="15645" h="15645" extrusionOk="0">
                  <a:moveTo>
                    <a:pt x="15645" y="0"/>
                  </a:moveTo>
                  <a:lnTo>
                    <a:pt x="0" y="15645"/>
                  </a:lnTo>
                  <a:lnTo>
                    <a:pt x="1068" y="15645"/>
                  </a:lnTo>
                  <a:lnTo>
                    <a:pt x="15645" y="1034"/>
                  </a:lnTo>
                  <a:lnTo>
                    <a:pt x="15645" y="0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30" name="Google Shape;2951;p58"/>
            <p:cNvSpPr/>
            <p:nvPr/>
          </p:nvSpPr>
          <p:spPr>
            <a:xfrm>
              <a:off x="3442625" y="2132800"/>
              <a:ext cx="579600" cy="598800"/>
            </a:xfrm>
            <a:custGeom>
              <a:avLst/>
              <a:gdLst/>
              <a:ahLst/>
              <a:cxnLst/>
              <a:rect l="l" t="t" r="r" b="b"/>
              <a:pathLst>
                <a:path w="23184" h="23952" extrusionOk="0">
                  <a:moveTo>
                    <a:pt x="23184" y="1"/>
                  </a:moveTo>
                  <a:lnTo>
                    <a:pt x="1" y="23184"/>
                  </a:lnTo>
                  <a:lnTo>
                    <a:pt x="1" y="23951"/>
                  </a:lnTo>
                  <a:lnTo>
                    <a:pt x="268" y="23951"/>
                  </a:lnTo>
                  <a:lnTo>
                    <a:pt x="23184" y="1035"/>
                  </a:lnTo>
                  <a:lnTo>
                    <a:pt x="23184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31" name="Google Shape;2952;p58"/>
            <p:cNvSpPr/>
            <p:nvPr/>
          </p:nvSpPr>
          <p:spPr>
            <a:xfrm>
              <a:off x="4086425" y="1795050"/>
              <a:ext cx="299400" cy="299425"/>
            </a:xfrm>
            <a:custGeom>
              <a:avLst/>
              <a:gdLst/>
              <a:ahLst/>
              <a:cxnLst/>
              <a:rect l="l" t="t" r="r" b="b"/>
              <a:pathLst>
                <a:path w="11976" h="11977" extrusionOk="0">
                  <a:moveTo>
                    <a:pt x="10942" y="1"/>
                  </a:moveTo>
                  <a:lnTo>
                    <a:pt x="0" y="10942"/>
                  </a:lnTo>
                  <a:lnTo>
                    <a:pt x="0" y="11976"/>
                  </a:lnTo>
                  <a:lnTo>
                    <a:pt x="11976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32" name="Google Shape;2953;p58"/>
            <p:cNvSpPr/>
            <p:nvPr/>
          </p:nvSpPr>
          <p:spPr>
            <a:xfrm>
              <a:off x="4423325" y="1489000"/>
              <a:ext cx="242700" cy="242700"/>
            </a:xfrm>
            <a:custGeom>
              <a:avLst/>
              <a:gdLst/>
              <a:ahLst/>
              <a:cxnLst/>
              <a:rect l="l" t="t" r="r" b="b"/>
              <a:pathLst>
                <a:path w="9708" h="9708" extrusionOk="0">
                  <a:moveTo>
                    <a:pt x="9708" y="1"/>
                  </a:moveTo>
                  <a:lnTo>
                    <a:pt x="1" y="9708"/>
                  </a:lnTo>
                  <a:lnTo>
                    <a:pt x="1035" y="9708"/>
                  </a:lnTo>
                  <a:lnTo>
                    <a:pt x="9708" y="1035"/>
                  </a:lnTo>
                  <a:lnTo>
                    <a:pt x="9708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33" name="Google Shape;2954;p58"/>
            <p:cNvSpPr/>
            <p:nvPr/>
          </p:nvSpPr>
          <p:spPr>
            <a:xfrm>
              <a:off x="2264300" y="4490325"/>
              <a:ext cx="3063875" cy="412825"/>
            </a:xfrm>
            <a:custGeom>
              <a:avLst/>
              <a:gdLst/>
              <a:ahLst/>
              <a:cxnLst/>
              <a:rect l="l" t="t" r="r" b="b"/>
              <a:pathLst>
                <a:path w="122555" h="16513" extrusionOk="0">
                  <a:moveTo>
                    <a:pt x="61277" y="0"/>
                  </a:moveTo>
                  <a:cubicBezTo>
                    <a:pt x="27420" y="0"/>
                    <a:pt x="0" y="3670"/>
                    <a:pt x="0" y="8240"/>
                  </a:cubicBezTo>
                  <a:cubicBezTo>
                    <a:pt x="0" y="12810"/>
                    <a:pt x="27420" y="16512"/>
                    <a:pt x="61277" y="16512"/>
                  </a:cubicBezTo>
                  <a:cubicBezTo>
                    <a:pt x="95135" y="16512"/>
                    <a:pt x="122554" y="12810"/>
                    <a:pt x="122554" y="8240"/>
                  </a:cubicBezTo>
                  <a:cubicBezTo>
                    <a:pt x="122554" y="3670"/>
                    <a:pt x="95135" y="0"/>
                    <a:pt x="61277" y="0"/>
                  </a:cubicBezTo>
                  <a:close/>
                </a:path>
              </a:pathLst>
            </a:custGeom>
            <a:solidFill>
              <a:srgbClr val="EBDD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34" name="Google Shape;2955;p58"/>
            <p:cNvSpPr/>
            <p:nvPr/>
          </p:nvSpPr>
          <p:spPr>
            <a:xfrm>
              <a:off x="1341125" y="4725500"/>
              <a:ext cx="3210650" cy="376125"/>
            </a:xfrm>
            <a:custGeom>
              <a:avLst/>
              <a:gdLst/>
              <a:ahLst/>
              <a:cxnLst/>
              <a:rect l="l" t="t" r="r" b="b"/>
              <a:pathLst>
                <a:path w="128426" h="15045" extrusionOk="0">
                  <a:moveTo>
                    <a:pt x="64213" y="0"/>
                  </a:moveTo>
                  <a:cubicBezTo>
                    <a:pt x="28755" y="0"/>
                    <a:pt x="1" y="3369"/>
                    <a:pt x="1" y="7506"/>
                  </a:cubicBezTo>
                  <a:cubicBezTo>
                    <a:pt x="1" y="11675"/>
                    <a:pt x="28755" y="15044"/>
                    <a:pt x="64213" y="15044"/>
                  </a:cubicBezTo>
                  <a:cubicBezTo>
                    <a:pt x="99672" y="15044"/>
                    <a:pt x="128426" y="11675"/>
                    <a:pt x="128426" y="7506"/>
                  </a:cubicBezTo>
                  <a:cubicBezTo>
                    <a:pt x="128426" y="3369"/>
                    <a:pt x="99672" y="0"/>
                    <a:pt x="64213" y="0"/>
                  </a:cubicBezTo>
                  <a:close/>
                </a:path>
              </a:pathLst>
            </a:custGeom>
            <a:solidFill>
              <a:srgbClr val="EBDD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35" name="Google Shape;2956;p58"/>
            <p:cNvSpPr/>
            <p:nvPr/>
          </p:nvSpPr>
          <p:spPr>
            <a:xfrm>
              <a:off x="1538773" y="4438643"/>
              <a:ext cx="4087657" cy="13998"/>
            </a:xfrm>
            <a:custGeom>
              <a:avLst/>
              <a:gdLst/>
              <a:ahLst/>
              <a:cxnLst/>
              <a:rect l="l" t="t" r="r" b="b"/>
              <a:pathLst>
                <a:path w="180630" h="434" extrusionOk="0">
                  <a:moveTo>
                    <a:pt x="90298" y="0"/>
                  </a:moveTo>
                  <a:lnTo>
                    <a:pt x="45133" y="100"/>
                  </a:lnTo>
                  <a:lnTo>
                    <a:pt x="22550" y="134"/>
                  </a:lnTo>
                  <a:lnTo>
                    <a:pt x="0" y="234"/>
                  </a:lnTo>
                  <a:lnTo>
                    <a:pt x="22550" y="334"/>
                  </a:lnTo>
                  <a:lnTo>
                    <a:pt x="45133" y="367"/>
                  </a:lnTo>
                  <a:lnTo>
                    <a:pt x="90298" y="434"/>
                  </a:lnTo>
                  <a:lnTo>
                    <a:pt x="135464" y="367"/>
                  </a:lnTo>
                  <a:lnTo>
                    <a:pt x="158046" y="334"/>
                  </a:lnTo>
                  <a:lnTo>
                    <a:pt x="180629" y="234"/>
                  </a:lnTo>
                  <a:lnTo>
                    <a:pt x="158046" y="134"/>
                  </a:lnTo>
                  <a:lnTo>
                    <a:pt x="135464" y="100"/>
                  </a:lnTo>
                  <a:lnTo>
                    <a:pt x="90298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36" name="Google Shape;2957;p58"/>
            <p:cNvSpPr/>
            <p:nvPr/>
          </p:nvSpPr>
          <p:spPr>
            <a:xfrm>
              <a:off x="2528650" y="4295175"/>
              <a:ext cx="497875" cy="401150"/>
            </a:xfrm>
            <a:custGeom>
              <a:avLst/>
              <a:gdLst/>
              <a:ahLst/>
              <a:cxnLst/>
              <a:rect l="l" t="t" r="r" b="b"/>
              <a:pathLst>
                <a:path w="19915" h="16046" extrusionOk="0">
                  <a:moveTo>
                    <a:pt x="5938" y="1"/>
                  </a:moveTo>
                  <a:lnTo>
                    <a:pt x="0" y="16046"/>
                  </a:lnTo>
                  <a:lnTo>
                    <a:pt x="6972" y="16046"/>
                  </a:lnTo>
                  <a:lnTo>
                    <a:pt x="19914" y="7239"/>
                  </a:lnTo>
                  <a:lnTo>
                    <a:pt x="5938" y="1"/>
                  </a:lnTo>
                  <a:close/>
                </a:path>
              </a:pathLst>
            </a:custGeom>
            <a:solidFill>
              <a:srgbClr val="FFC72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37" name="Google Shape;2958;p58"/>
            <p:cNvSpPr/>
            <p:nvPr/>
          </p:nvSpPr>
          <p:spPr>
            <a:xfrm>
              <a:off x="2528650" y="4295175"/>
              <a:ext cx="497875" cy="401150"/>
            </a:xfrm>
            <a:custGeom>
              <a:avLst/>
              <a:gdLst/>
              <a:ahLst/>
              <a:cxnLst/>
              <a:rect l="l" t="t" r="r" b="b"/>
              <a:pathLst>
                <a:path w="19915" h="16046" extrusionOk="0">
                  <a:moveTo>
                    <a:pt x="5938" y="1"/>
                  </a:moveTo>
                  <a:lnTo>
                    <a:pt x="0" y="16046"/>
                  </a:lnTo>
                  <a:lnTo>
                    <a:pt x="6972" y="16046"/>
                  </a:lnTo>
                  <a:lnTo>
                    <a:pt x="19914" y="7239"/>
                  </a:lnTo>
                  <a:lnTo>
                    <a:pt x="593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38" name="Google Shape;2959;p58"/>
            <p:cNvSpPr/>
            <p:nvPr/>
          </p:nvSpPr>
          <p:spPr>
            <a:xfrm>
              <a:off x="4565925" y="4295175"/>
              <a:ext cx="497875" cy="401150"/>
            </a:xfrm>
            <a:custGeom>
              <a:avLst/>
              <a:gdLst/>
              <a:ahLst/>
              <a:cxnLst/>
              <a:rect l="l" t="t" r="r" b="b"/>
              <a:pathLst>
                <a:path w="19915" h="16046" extrusionOk="0">
                  <a:moveTo>
                    <a:pt x="13977" y="1"/>
                  </a:moveTo>
                  <a:lnTo>
                    <a:pt x="1" y="7239"/>
                  </a:lnTo>
                  <a:lnTo>
                    <a:pt x="12943" y="16046"/>
                  </a:lnTo>
                  <a:lnTo>
                    <a:pt x="19915" y="16046"/>
                  </a:lnTo>
                  <a:lnTo>
                    <a:pt x="13977" y="1"/>
                  </a:lnTo>
                  <a:close/>
                </a:path>
              </a:pathLst>
            </a:custGeom>
            <a:solidFill>
              <a:srgbClr val="FFC72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39" name="Google Shape;2960;p58"/>
            <p:cNvSpPr/>
            <p:nvPr/>
          </p:nvSpPr>
          <p:spPr>
            <a:xfrm>
              <a:off x="4565925" y="4295175"/>
              <a:ext cx="497875" cy="401150"/>
            </a:xfrm>
            <a:custGeom>
              <a:avLst/>
              <a:gdLst/>
              <a:ahLst/>
              <a:cxnLst/>
              <a:rect l="l" t="t" r="r" b="b"/>
              <a:pathLst>
                <a:path w="19915" h="16046" extrusionOk="0">
                  <a:moveTo>
                    <a:pt x="13977" y="1"/>
                  </a:moveTo>
                  <a:lnTo>
                    <a:pt x="1" y="7239"/>
                  </a:lnTo>
                  <a:lnTo>
                    <a:pt x="12943" y="16046"/>
                  </a:lnTo>
                  <a:lnTo>
                    <a:pt x="19915" y="16046"/>
                  </a:lnTo>
                  <a:lnTo>
                    <a:pt x="13977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40" name="Google Shape;2961;p58"/>
            <p:cNvSpPr/>
            <p:nvPr/>
          </p:nvSpPr>
          <p:spPr>
            <a:xfrm>
              <a:off x="1838975" y="1165225"/>
              <a:ext cx="3914500" cy="3566350"/>
            </a:xfrm>
            <a:custGeom>
              <a:avLst/>
              <a:gdLst/>
              <a:ahLst/>
              <a:cxnLst/>
              <a:rect l="l" t="t" r="r" b="b"/>
              <a:pathLst>
                <a:path w="156580" h="142654" extrusionOk="0">
                  <a:moveTo>
                    <a:pt x="78290" y="1"/>
                  </a:moveTo>
                  <a:cubicBezTo>
                    <a:pt x="60035" y="1"/>
                    <a:pt x="41781" y="6964"/>
                    <a:pt x="27854" y="20891"/>
                  </a:cubicBezTo>
                  <a:cubicBezTo>
                    <a:pt x="1" y="48744"/>
                    <a:pt x="1" y="93910"/>
                    <a:pt x="27854" y="121763"/>
                  </a:cubicBezTo>
                  <a:cubicBezTo>
                    <a:pt x="41781" y="135690"/>
                    <a:pt x="60035" y="142653"/>
                    <a:pt x="78290" y="142653"/>
                  </a:cubicBezTo>
                  <a:cubicBezTo>
                    <a:pt x="96545" y="142653"/>
                    <a:pt x="114800" y="135690"/>
                    <a:pt x="128726" y="121763"/>
                  </a:cubicBezTo>
                  <a:cubicBezTo>
                    <a:pt x="156579" y="93910"/>
                    <a:pt x="156579" y="48744"/>
                    <a:pt x="128726" y="20891"/>
                  </a:cubicBezTo>
                  <a:cubicBezTo>
                    <a:pt x="114800" y="6964"/>
                    <a:pt x="96545" y="1"/>
                    <a:pt x="78290" y="1"/>
                  </a:cubicBezTo>
                  <a:close/>
                </a:path>
              </a:pathLst>
            </a:custGeom>
            <a:solidFill>
              <a:srgbClr val="94B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41" name="Google Shape;2962;p58"/>
            <p:cNvSpPr/>
            <p:nvPr/>
          </p:nvSpPr>
          <p:spPr>
            <a:xfrm>
              <a:off x="2073325" y="1217975"/>
              <a:ext cx="3402450" cy="3402475"/>
            </a:xfrm>
            <a:custGeom>
              <a:avLst/>
              <a:gdLst/>
              <a:ahLst/>
              <a:cxnLst/>
              <a:rect l="l" t="t" r="r" b="b"/>
              <a:pathLst>
                <a:path w="136098" h="136099" extrusionOk="0">
                  <a:moveTo>
                    <a:pt x="68049" y="1"/>
                  </a:moveTo>
                  <a:cubicBezTo>
                    <a:pt x="30455" y="1"/>
                    <a:pt x="0" y="30456"/>
                    <a:pt x="0" y="68049"/>
                  </a:cubicBezTo>
                  <a:cubicBezTo>
                    <a:pt x="0" y="105643"/>
                    <a:pt x="30455" y="136098"/>
                    <a:pt x="68049" y="136098"/>
                  </a:cubicBezTo>
                  <a:cubicBezTo>
                    <a:pt x="105642" y="136098"/>
                    <a:pt x="136097" y="105643"/>
                    <a:pt x="136097" y="68049"/>
                  </a:cubicBezTo>
                  <a:cubicBezTo>
                    <a:pt x="136097" y="30456"/>
                    <a:pt x="105642" y="1"/>
                    <a:pt x="68049" y="1"/>
                  </a:cubicBezTo>
                  <a:close/>
                </a:path>
              </a:pathLst>
            </a:custGeom>
            <a:solidFill>
              <a:srgbClr val="FAB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42" name="Google Shape;2963;p58"/>
            <p:cNvSpPr/>
            <p:nvPr/>
          </p:nvSpPr>
          <p:spPr>
            <a:xfrm>
              <a:off x="2046625" y="1346825"/>
              <a:ext cx="3499200" cy="3187925"/>
            </a:xfrm>
            <a:custGeom>
              <a:avLst/>
              <a:gdLst/>
              <a:ahLst/>
              <a:cxnLst/>
              <a:rect l="l" t="t" r="r" b="b"/>
              <a:pathLst>
                <a:path w="139968" h="127517" extrusionOk="0">
                  <a:moveTo>
                    <a:pt x="69984" y="0"/>
                  </a:moveTo>
                  <a:cubicBezTo>
                    <a:pt x="53664" y="0"/>
                    <a:pt x="37344" y="6222"/>
                    <a:pt x="24885" y="18664"/>
                  </a:cubicBezTo>
                  <a:cubicBezTo>
                    <a:pt x="1" y="43582"/>
                    <a:pt x="1" y="83944"/>
                    <a:pt x="24885" y="108828"/>
                  </a:cubicBezTo>
                  <a:cubicBezTo>
                    <a:pt x="37344" y="121287"/>
                    <a:pt x="53664" y="127517"/>
                    <a:pt x="69984" y="127517"/>
                  </a:cubicBezTo>
                  <a:cubicBezTo>
                    <a:pt x="86304" y="127517"/>
                    <a:pt x="102624" y="121287"/>
                    <a:pt x="115083" y="108828"/>
                  </a:cubicBezTo>
                  <a:cubicBezTo>
                    <a:pt x="139967" y="83944"/>
                    <a:pt x="139967" y="43582"/>
                    <a:pt x="115083" y="18664"/>
                  </a:cubicBezTo>
                  <a:cubicBezTo>
                    <a:pt x="102624" y="6222"/>
                    <a:pt x="86304" y="0"/>
                    <a:pt x="699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43" name="Google Shape;2964;p58"/>
            <p:cNvSpPr/>
            <p:nvPr/>
          </p:nvSpPr>
          <p:spPr>
            <a:xfrm>
              <a:off x="2332675" y="1529875"/>
              <a:ext cx="3021350" cy="2629400"/>
            </a:xfrm>
            <a:custGeom>
              <a:avLst/>
              <a:gdLst/>
              <a:ahLst/>
              <a:cxnLst/>
              <a:rect l="l" t="t" r="r" b="b"/>
              <a:pathLst>
                <a:path w="120854" h="105176" extrusionOk="0">
                  <a:moveTo>
                    <a:pt x="88230" y="0"/>
                  </a:moveTo>
                  <a:lnTo>
                    <a:pt x="0" y="81725"/>
                  </a:lnTo>
                  <a:cubicBezTo>
                    <a:pt x="3936" y="90799"/>
                    <a:pt x="9907" y="98804"/>
                    <a:pt x="17446" y="105176"/>
                  </a:cubicBezTo>
                  <a:cubicBezTo>
                    <a:pt x="44098" y="89331"/>
                    <a:pt x="91799" y="60477"/>
                    <a:pt x="120853" y="42898"/>
                  </a:cubicBezTo>
                  <a:cubicBezTo>
                    <a:pt x="116850" y="24485"/>
                    <a:pt x="104909" y="8773"/>
                    <a:pt x="88230" y="0"/>
                  </a:cubicBezTo>
                  <a:close/>
                </a:path>
              </a:pathLst>
            </a:custGeom>
            <a:solidFill>
              <a:srgbClr val="EBDD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44" name="Google Shape;2965;p58"/>
            <p:cNvSpPr/>
            <p:nvPr/>
          </p:nvSpPr>
          <p:spPr>
            <a:xfrm>
              <a:off x="3044850" y="2995925"/>
              <a:ext cx="2344200" cy="1458575"/>
            </a:xfrm>
            <a:custGeom>
              <a:avLst/>
              <a:gdLst/>
              <a:ahLst/>
              <a:cxnLst/>
              <a:rect l="l" t="t" r="r" b="b"/>
              <a:pathLst>
                <a:path w="93768" h="58343" extrusionOk="0">
                  <a:moveTo>
                    <a:pt x="93767" y="0"/>
                  </a:moveTo>
                  <a:lnTo>
                    <a:pt x="93767" y="0"/>
                  </a:lnTo>
                  <a:cubicBezTo>
                    <a:pt x="67915" y="14878"/>
                    <a:pt x="24017" y="40129"/>
                    <a:pt x="0" y="54006"/>
                  </a:cubicBezTo>
                  <a:cubicBezTo>
                    <a:pt x="3203" y="55740"/>
                    <a:pt x="6572" y="57175"/>
                    <a:pt x="10041" y="58342"/>
                  </a:cubicBezTo>
                  <a:lnTo>
                    <a:pt x="89531" y="20715"/>
                  </a:lnTo>
                  <a:cubicBezTo>
                    <a:pt x="92099" y="14110"/>
                    <a:pt x="93534" y="7105"/>
                    <a:pt x="93767" y="0"/>
                  </a:cubicBez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45" name="Google Shape;2966;p58"/>
            <p:cNvSpPr/>
            <p:nvPr/>
          </p:nvSpPr>
          <p:spPr>
            <a:xfrm>
              <a:off x="3781200" y="1462325"/>
              <a:ext cx="30050" cy="241850"/>
            </a:xfrm>
            <a:custGeom>
              <a:avLst/>
              <a:gdLst/>
              <a:ahLst/>
              <a:cxnLst/>
              <a:rect l="l" t="t" r="r" b="b"/>
              <a:pathLst>
                <a:path w="1202" h="9674" extrusionOk="0">
                  <a:moveTo>
                    <a:pt x="1" y="0"/>
                  </a:moveTo>
                  <a:lnTo>
                    <a:pt x="1" y="9674"/>
                  </a:lnTo>
                  <a:lnTo>
                    <a:pt x="1202" y="9674"/>
                  </a:lnTo>
                  <a:lnTo>
                    <a:pt x="1202" y="0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46" name="Google Shape;2967;p58"/>
            <p:cNvSpPr/>
            <p:nvPr/>
          </p:nvSpPr>
          <p:spPr>
            <a:xfrm>
              <a:off x="3044000" y="1652450"/>
              <a:ext cx="147650" cy="225200"/>
            </a:xfrm>
            <a:custGeom>
              <a:avLst/>
              <a:gdLst/>
              <a:ahLst/>
              <a:cxnLst/>
              <a:rect l="l" t="t" r="r" b="b"/>
              <a:pathLst>
                <a:path w="5906" h="9008" extrusionOk="0">
                  <a:moveTo>
                    <a:pt x="1068" y="1"/>
                  </a:moveTo>
                  <a:lnTo>
                    <a:pt x="1" y="635"/>
                  </a:lnTo>
                  <a:lnTo>
                    <a:pt x="4838" y="9007"/>
                  </a:lnTo>
                  <a:lnTo>
                    <a:pt x="5905" y="8373"/>
                  </a:lnTo>
                  <a:lnTo>
                    <a:pt x="1068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47" name="Google Shape;2968;p58"/>
            <p:cNvSpPr/>
            <p:nvPr/>
          </p:nvSpPr>
          <p:spPr>
            <a:xfrm>
              <a:off x="2508625" y="2187850"/>
              <a:ext cx="224350" cy="147625"/>
            </a:xfrm>
            <a:custGeom>
              <a:avLst/>
              <a:gdLst/>
              <a:ahLst/>
              <a:cxnLst/>
              <a:rect l="l" t="t" r="r" b="b"/>
              <a:pathLst>
                <a:path w="8974" h="5905" extrusionOk="0">
                  <a:moveTo>
                    <a:pt x="601" y="0"/>
                  </a:moveTo>
                  <a:lnTo>
                    <a:pt x="1" y="1068"/>
                  </a:lnTo>
                  <a:lnTo>
                    <a:pt x="8340" y="5904"/>
                  </a:lnTo>
                  <a:lnTo>
                    <a:pt x="8974" y="4837"/>
                  </a:lnTo>
                  <a:lnTo>
                    <a:pt x="601" y="0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48" name="Google Shape;2969;p58"/>
            <p:cNvSpPr/>
            <p:nvPr/>
          </p:nvSpPr>
          <p:spPr>
            <a:xfrm>
              <a:off x="2317650" y="2925025"/>
              <a:ext cx="241875" cy="30900"/>
            </a:xfrm>
            <a:custGeom>
              <a:avLst/>
              <a:gdLst/>
              <a:ahLst/>
              <a:cxnLst/>
              <a:rect l="l" t="t" r="r" b="b"/>
              <a:pathLst>
                <a:path w="9675" h="1236" extrusionOk="0">
                  <a:moveTo>
                    <a:pt x="1" y="1"/>
                  </a:moveTo>
                  <a:lnTo>
                    <a:pt x="1" y="1235"/>
                  </a:lnTo>
                  <a:lnTo>
                    <a:pt x="9674" y="1235"/>
                  </a:lnTo>
                  <a:lnTo>
                    <a:pt x="9674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49" name="Google Shape;2970;p58"/>
            <p:cNvSpPr/>
            <p:nvPr/>
          </p:nvSpPr>
          <p:spPr>
            <a:xfrm>
              <a:off x="2507800" y="3545475"/>
              <a:ext cx="225175" cy="147625"/>
            </a:xfrm>
            <a:custGeom>
              <a:avLst/>
              <a:gdLst/>
              <a:ahLst/>
              <a:cxnLst/>
              <a:rect l="l" t="t" r="r" b="b"/>
              <a:pathLst>
                <a:path w="9007" h="5905" extrusionOk="0">
                  <a:moveTo>
                    <a:pt x="8373" y="1"/>
                  </a:moveTo>
                  <a:lnTo>
                    <a:pt x="0" y="4838"/>
                  </a:lnTo>
                  <a:lnTo>
                    <a:pt x="634" y="5905"/>
                  </a:lnTo>
                  <a:lnTo>
                    <a:pt x="9007" y="1068"/>
                  </a:lnTo>
                  <a:lnTo>
                    <a:pt x="8373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50" name="Google Shape;2971;p58"/>
            <p:cNvSpPr/>
            <p:nvPr/>
          </p:nvSpPr>
          <p:spPr>
            <a:xfrm>
              <a:off x="3044000" y="4004150"/>
              <a:ext cx="147650" cy="225175"/>
            </a:xfrm>
            <a:custGeom>
              <a:avLst/>
              <a:gdLst/>
              <a:ahLst/>
              <a:cxnLst/>
              <a:rect l="l" t="t" r="r" b="b"/>
              <a:pathLst>
                <a:path w="5906" h="9007" extrusionOk="0">
                  <a:moveTo>
                    <a:pt x="4838" y="0"/>
                  </a:moveTo>
                  <a:lnTo>
                    <a:pt x="1" y="8373"/>
                  </a:lnTo>
                  <a:lnTo>
                    <a:pt x="1068" y="9007"/>
                  </a:lnTo>
                  <a:lnTo>
                    <a:pt x="5905" y="634"/>
                  </a:lnTo>
                  <a:lnTo>
                    <a:pt x="4838" y="0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51" name="Google Shape;2972;p58"/>
            <p:cNvSpPr/>
            <p:nvPr/>
          </p:nvSpPr>
          <p:spPr>
            <a:xfrm>
              <a:off x="3781200" y="4177600"/>
              <a:ext cx="30050" cy="241025"/>
            </a:xfrm>
            <a:custGeom>
              <a:avLst/>
              <a:gdLst/>
              <a:ahLst/>
              <a:cxnLst/>
              <a:rect l="l" t="t" r="r" b="b"/>
              <a:pathLst>
                <a:path w="1202" h="9641" extrusionOk="0">
                  <a:moveTo>
                    <a:pt x="1" y="0"/>
                  </a:moveTo>
                  <a:lnTo>
                    <a:pt x="1" y="9641"/>
                  </a:lnTo>
                  <a:lnTo>
                    <a:pt x="1202" y="9641"/>
                  </a:lnTo>
                  <a:lnTo>
                    <a:pt x="1202" y="0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52" name="Google Shape;2973;p58"/>
            <p:cNvSpPr/>
            <p:nvPr/>
          </p:nvSpPr>
          <p:spPr>
            <a:xfrm>
              <a:off x="4401650" y="4004150"/>
              <a:ext cx="146800" cy="224350"/>
            </a:xfrm>
            <a:custGeom>
              <a:avLst/>
              <a:gdLst/>
              <a:ahLst/>
              <a:cxnLst/>
              <a:rect l="l" t="t" r="r" b="b"/>
              <a:pathLst>
                <a:path w="5872" h="8974" extrusionOk="0">
                  <a:moveTo>
                    <a:pt x="1068" y="0"/>
                  </a:moveTo>
                  <a:lnTo>
                    <a:pt x="0" y="601"/>
                  </a:lnTo>
                  <a:lnTo>
                    <a:pt x="4804" y="8973"/>
                  </a:lnTo>
                  <a:lnTo>
                    <a:pt x="5871" y="8373"/>
                  </a:lnTo>
                  <a:lnTo>
                    <a:pt x="1068" y="0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53" name="Google Shape;2974;p58"/>
            <p:cNvSpPr/>
            <p:nvPr/>
          </p:nvSpPr>
          <p:spPr>
            <a:xfrm>
              <a:off x="4859475" y="3545475"/>
              <a:ext cx="224350" cy="147625"/>
            </a:xfrm>
            <a:custGeom>
              <a:avLst/>
              <a:gdLst/>
              <a:ahLst/>
              <a:cxnLst/>
              <a:rect l="l" t="t" r="r" b="b"/>
              <a:pathLst>
                <a:path w="8974" h="5905" extrusionOk="0">
                  <a:moveTo>
                    <a:pt x="601" y="1"/>
                  </a:moveTo>
                  <a:lnTo>
                    <a:pt x="0" y="1068"/>
                  </a:lnTo>
                  <a:lnTo>
                    <a:pt x="8373" y="5905"/>
                  </a:lnTo>
                  <a:lnTo>
                    <a:pt x="8974" y="4838"/>
                  </a:lnTo>
                  <a:lnTo>
                    <a:pt x="601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54" name="Google Shape;2975;p58"/>
            <p:cNvSpPr/>
            <p:nvPr/>
          </p:nvSpPr>
          <p:spPr>
            <a:xfrm>
              <a:off x="5032925" y="2925025"/>
              <a:ext cx="241875" cy="30900"/>
            </a:xfrm>
            <a:custGeom>
              <a:avLst/>
              <a:gdLst/>
              <a:ahLst/>
              <a:cxnLst/>
              <a:rect l="l" t="t" r="r" b="b"/>
              <a:pathLst>
                <a:path w="9675" h="1236" extrusionOk="0">
                  <a:moveTo>
                    <a:pt x="1" y="1"/>
                  </a:moveTo>
                  <a:lnTo>
                    <a:pt x="1" y="1235"/>
                  </a:lnTo>
                  <a:lnTo>
                    <a:pt x="9674" y="1235"/>
                  </a:lnTo>
                  <a:lnTo>
                    <a:pt x="9674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55" name="Google Shape;2976;p58"/>
            <p:cNvSpPr/>
            <p:nvPr/>
          </p:nvSpPr>
          <p:spPr>
            <a:xfrm>
              <a:off x="4859475" y="2188675"/>
              <a:ext cx="224350" cy="147625"/>
            </a:xfrm>
            <a:custGeom>
              <a:avLst/>
              <a:gdLst/>
              <a:ahLst/>
              <a:cxnLst/>
              <a:rect l="l" t="t" r="r" b="b"/>
              <a:pathLst>
                <a:path w="8974" h="5905" extrusionOk="0">
                  <a:moveTo>
                    <a:pt x="8373" y="1"/>
                  </a:moveTo>
                  <a:lnTo>
                    <a:pt x="0" y="4837"/>
                  </a:lnTo>
                  <a:lnTo>
                    <a:pt x="601" y="5905"/>
                  </a:lnTo>
                  <a:lnTo>
                    <a:pt x="8974" y="1068"/>
                  </a:lnTo>
                  <a:lnTo>
                    <a:pt x="8373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56" name="Google Shape;2977;p58"/>
            <p:cNvSpPr/>
            <p:nvPr/>
          </p:nvSpPr>
          <p:spPr>
            <a:xfrm>
              <a:off x="4401650" y="1653300"/>
              <a:ext cx="146800" cy="224350"/>
            </a:xfrm>
            <a:custGeom>
              <a:avLst/>
              <a:gdLst/>
              <a:ahLst/>
              <a:cxnLst/>
              <a:rect l="l" t="t" r="r" b="b"/>
              <a:pathLst>
                <a:path w="5872" h="8974" extrusionOk="0">
                  <a:moveTo>
                    <a:pt x="4804" y="0"/>
                  </a:moveTo>
                  <a:lnTo>
                    <a:pt x="0" y="8373"/>
                  </a:lnTo>
                  <a:lnTo>
                    <a:pt x="1068" y="8973"/>
                  </a:lnTo>
                  <a:lnTo>
                    <a:pt x="5871" y="601"/>
                  </a:lnTo>
                  <a:lnTo>
                    <a:pt x="4804" y="0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57" name="Google Shape;2978;p58"/>
            <p:cNvSpPr/>
            <p:nvPr/>
          </p:nvSpPr>
          <p:spPr>
            <a:xfrm>
              <a:off x="3716150" y="2853325"/>
              <a:ext cx="1546975" cy="150950"/>
            </a:xfrm>
            <a:custGeom>
              <a:avLst/>
              <a:gdLst/>
              <a:ahLst/>
              <a:cxnLst/>
              <a:rect l="l" t="t" r="r" b="b"/>
              <a:pathLst>
                <a:path w="61879" h="6038" extrusionOk="0">
                  <a:moveTo>
                    <a:pt x="101" y="0"/>
                  </a:moveTo>
                  <a:lnTo>
                    <a:pt x="1" y="6038"/>
                  </a:lnTo>
                  <a:lnTo>
                    <a:pt x="61845" y="4337"/>
                  </a:lnTo>
                  <a:lnTo>
                    <a:pt x="61878" y="2669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94B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58" name="Google Shape;2979;p58"/>
            <p:cNvSpPr/>
            <p:nvPr/>
          </p:nvSpPr>
          <p:spPr>
            <a:xfrm>
              <a:off x="3722825" y="1853425"/>
              <a:ext cx="150975" cy="1176700"/>
            </a:xfrm>
            <a:custGeom>
              <a:avLst/>
              <a:gdLst/>
              <a:ahLst/>
              <a:cxnLst/>
              <a:rect l="l" t="t" r="r" b="b"/>
              <a:pathLst>
                <a:path w="6039" h="47068" extrusionOk="0">
                  <a:moveTo>
                    <a:pt x="1735" y="1"/>
                  </a:moveTo>
                  <a:lnTo>
                    <a:pt x="1" y="47001"/>
                  </a:lnTo>
                  <a:lnTo>
                    <a:pt x="6038" y="47068"/>
                  </a:lnTo>
                  <a:lnTo>
                    <a:pt x="3370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59" name="Google Shape;2980;p58"/>
            <p:cNvSpPr/>
            <p:nvPr/>
          </p:nvSpPr>
          <p:spPr>
            <a:xfrm>
              <a:off x="3744500" y="2889175"/>
              <a:ext cx="103450" cy="103425"/>
            </a:xfrm>
            <a:custGeom>
              <a:avLst/>
              <a:gdLst/>
              <a:ahLst/>
              <a:cxnLst/>
              <a:rect l="l" t="t" r="r" b="b"/>
              <a:pathLst>
                <a:path w="4138" h="4137" extrusionOk="0">
                  <a:moveTo>
                    <a:pt x="2069" y="1"/>
                  </a:moveTo>
                  <a:cubicBezTo>
                    <a:pt x="935" y="1"/>
                    <a:pt x="1" y="935"/>
                    <a:pt x="1" y="2069"/>
                  </a:cubicBezTo>
                  <a:cubicBezTo>
                    <a:pt x="1" y="3203"/>
                    <a:pt x="935" y="4137"/>
                    <a:pt x="2069" y="4137"/>
                  </a:cubicBezTo>
                  <a:cubicBezTo>
                    <a:pt x="3203" y="4137"/>
                    <a:pt x="4137" y="3203"/>
                    <a:pt x="4137" y="2069"/>
                  </a:cubicBezTo>
                  <a:cubicBezTo>
                    <a:pt x="4137" y="935"/>
                    <a:pt x="3203" y="1"/>
                    <a:pt x="2069" y="1"/>
                  </a:cubicBezTo>
                  <a:close/>
                </a:path>
              </a:pathLst>
            </a:custGeom>
            <a:solidFill>
              <a:srgbClr val="94B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60" name="Google Shape;2981;p58"/>
            <p:cNvSpPr/>
            <p:nvPr/>
          </p:nvSpPr>
          <p:spPr>
            <a:xfrm>
              <a:off x="4477525" y="2509725"/>
              <a:ext cx="747225" cy="460100"/>
            </a:xfrm>
            <a:custGeom>
              <a:avLst/>
              <a:gdLst/>
              <a:ahLst/>
              <a:cxnLst/>
              <a:rect l="l" t="t" r="r" b="b"/>
              <a:pathLst>
                <a:path w="29889" h="18404" extrusionOk="0">
                  <a:moveTo>
                    <a:pt x="16342" y="0"/>
                  </a:moveTo>
                  <a:cubicBezTo>
                    <a:pt x="16153" y="0"/>
                    <a:pt x="10742" y="3837"/>
                    <a:pt x="10742" y="3837"/>
                  </a:cubicBezTo>
                  <a:cubicBezTo>
                    <a:pt x="10729" y="3856"/>
                    <a:pt x="10675" y="3865"/>
                    <a:pt x="10584" y="3865"/>
                  </a:cubicBezTo>
                  <a:cubicBezTo>
                    <a:pt x="9251" y="3865"/>
                    <a:pt x="101" y="1936"/>
                    <a:pt x="101" y="1936"/>
                  </a:cubicBezTo>
                  <a:lnTo>
                    <a:pt x="1" y="14511"/>
                  </a:lnTo>
                  <a:lnTo>
                    <a:pt x="18981" y="14111"/>
                  </a:lnTo>
                  <a:cubicBezTo>
                    <a:pt x="18981" y="14111"/>
                    <a:pt x="21550" y="15612"/>
                    <a:pt x="23885" y="16846"/>
                  </a:cubicBezTo>
                  <a:cubicBezTo>
                    <a:pt x="24885" y="17414"/>
                    <a:pt x="25919" y="17914"/>
                    <a:pt x="26987" y="18348"/>
                  </a:cubicBezTo>
                  <a:cubicBezTo>
                    <a:pt x="27127" y="18386"/>
                    <a:pt x="27287" y="18404"/>
                    <a:pt x="27459" y="18404"/>
                  </a:cubicBezTo>
                  <a:cubicBezTo>
                    <a:pt x="28477" y="18404"/>
                    <a:pt x="29889" y="17784"/>
                    <a:pt x="29689" y="17213"/>
                  </a:cubicBezTo>
                  <a:cubicBezTo>
                    <a:pt x="29455" y="16513"/>
                    <a:pt x="17180" y="301"/>
                    <a:pt x="16346" y="1"/>
                  </a:cubicBezTo>
                  <a:cubicBezTo>
                    <a:pt x="16345" y="0"/>
                    <a:pt x="16344" y="0"/>
                    <a:pt x="16342" y="0"/>
                  </a:cubicBezTo>
                  <a:close/>
                </a:path>
              </a:pathLst>
            </a:custGeom>
            <a:solidFill>
              <a:srgbClr val="D8B2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61" name="Google Shape;2982;p58"/>
            <p:cNvSpPr/>
            <p:nvPr/>
          </p:nvSpPr>
          <p:spPr>
            <a:xfrm>
              <a:off x="4681025" y="2509725"/>
              <a:ext cx="543700" cy="460150"/>
            </a:xfrm>
            <a:custGeom>
              <a:avLst/>
              <a:gdLst/>
              <a:ahLst/>
              <a:cxnLst/>
              <a:rect l="l" t="t" r="r" b="b"/>
              <a:pathLst>
                <a:path w="21748" h="18406" extrusionOk="0">
                  <a:moveTo>
                    <a:pt x="8202" y="0"/>
                  </a:moveTo>
                  <a:cubicBezTo>
                    <a:pt x="8014" y="0"/>
                    <a:pt x="2635" y="3837"/>
                    <a:pt x="2635" y="3837"/>
                  </a:cubicBezTo>
                  <a:cubicBezTo>
                    <a:pt x="2613" y="3860"/>
                    <a:pt x="2541" y="3870"/>
                    <a:pt x="2427" y="3870"/>
                  </a:cubicBezTo>
                  <a:cubicBezTo>
                    <a:pt x="2034" y="3870"/>
                    <a:pt x="1137" y="3744"/>
                    <a:pt x="0" y="3537"/>
                  </a:cubicBezTo>
                  <a:lnTo>
                    <a:pt x="0" y="3537"/>
                  </a:lnTo>
                  <a:lnTo>
                    <a:pt x="6638" y="14211"/>
                  </a:lnTo>
                  <a:lnTo>
                    <a:pt x="10874" y="14111"/>
                  </a:lnTo>
                  <a:cubicBezTo>
                    <a:pt x="10874" y="14111"/>
                    <a:pt x="13443" y="15612"/>
                    <a:pt x="15778" y="16846"/>
                  </a:cubicBezTo>
                  <a:cubicBezTo>
                    <a:pt x="16779" y="17414"/>
                    <a:pt x="17813" y="17914"/>
                    <a:pt x="18847" y="18348"/>
                  </a:cubicBezTo>
                  <a:cubicBezTo>
                    <a:pt x="18991" y="18387"/>
                    <a:pt x="19157" y="18406"/>
                    <a:pt x="19335" y="18406"/>
                  </a:cubicBezTo>
                  <a:cubicBezTo>
                    <a:pt x="20352" y="18406"/>
                    <a:pt x="21747" y="17809"/>
                    <a:pt x="21549" y="17213"/>
                  </a:cubicBezTo>
                  <a:cubicBezTo>
                    <a:pt x="21315" y="16513"/>
                    <a:pt x="9040" y="301"/>
                    <a:pt x="8206" y="1"/>
                  </a:cubicBezTo>
                  <a:cubicBezTo>
                    <a:pt x="8205" y="0"/>
                    <a:pt x="8204" y="0"/>
                    <a:pt x="82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62" name="Google Shape;2983;p58"/>
            <p:cNvSpPr/>
            <p:nvPr/>
          </p:nvSpPr>
          <p:spPr>
            <a:xfrm>
              <a:off x="4746900" y="2509550"/>
              <a:ext cx="480350" cy="461950"/>
            </a:xfrm>
            <a:custGeom>
              <a:avLst/>
              <a:gdLst/>
              <a:ahLst/>
              <a:cxnLst/>
              <a:rect l="l" t="t" r="r" b="b"/>
              <a:pathLst>
                <a:path w="19214" h="18478" extrusionOk="0">
                  <a:moveTo>
                    <a:pt x="5527" y="1"/>
                  </a:moveTo>
                  <a:cubicBezTo>
                    <a:pt x="5068" y="1"/>
                    <a:pt x="2472" y="1629"/>
                    <a:pt x="0" y="3844"/>
                  </a:cubicBezTo>
                  <a:lnTo>
                    <a:pt x="7939" y="14285"/>
                  </a:lnTo>
                  <a:cubicBezTo>
                    <a:pt x="7939" y="14285"/>
                    <a:pt x="15278" y="18188"/>
                    <a:pt x="16279" y="18421"/>
                  </a:cubicBezTo>
                  <a:cubicBezTo>
                    <a:pt x="16422" y="18460"/>
                    <a:pt x="16586" y="18477"/>
                    <a:pt x="16760" y="18477"/>
                  </a:cubicBezTo>
                  <a:cubicBezTo>
                    <a:pt x="17799" y="18477"/>
                    <a:pt x="19214" y="17849"/>
                    <a:pt x="19014" y="17220"/>
                  </a:cubicBezTo>
                  <a:cubicBezTo>
                    <a:pt x="18780" y="16520"/>
                    <a:pt x="6438" y="308"/>
                    <a:pt x="5571" y="8"/>
                  </a:cubicBezTo>
                  <a:cubicBezTo>
                    <a:pt x="5560" y="3"/>
                    <a:pt x="5545" y="1"/>
                    <a:pt x="5527" y="1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63" name="Google Shape;2984;p58"/>
            <p:cNvSpPr/>
            <p:nvPr/>
          </p:nvSpPr>
          <p:spPr>
            <a:xfrm>
              <a:off x="4892000" y="2536425"/>
              <a:ext cx="311325" cy="411275"/>
            </a:xfrm>
            <a:custGeom>
              <a:avLst/>
              <a:gdLst/>
              <a:ahLst/>
              <a:cxnLst/>
              <a:rect l="l" t="t" r="r" b="b"/>
              <a:pathLst>
                <a:path w="12453" h="16451" extrusionOk="0">
                  <a:moveTo>
                    <a:pt x="0" y="0"/>
                  </a:moveTo>
                  <a:lnTo>
                    <a:pt x="0" y="0"/>
                  </a:lnTo>
                  <a:cubicBezTo>
                    <a:pt x="1902" y="2802"/>
                    <a:pt x="10241" y="13744"/>
                    <a:pt x="12376" y="16412"/>
                  </a:cubicBezTo>
                  <a:cubicBezTo>
                    <a:pt x="12404" y="16440"/>
                    <a:pt x="12426" y="16451"/>
                    <a:pt x="12438" y="16451"/>
                  </a:cubicBezTo>
                  <a:cubicBezTo>
                    <a:pt x="12453" y="16451"/>
                    <a:pt x="12448" y="16431"/>
                    <a:pt x="12409" y="16412"/>
                  </a:cubicBezTo>
                  <a:cubicBezTo>
                    <a:pt x="10408" y="13610"/>
                    <a:pt x="2169" y="2602"/>
                    <a:pt x="0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64" name="Google Shape;2985;p58"/>
            <p:cNvSpPr/>
            <p:nvPr/>
          </p:nvSpPr>
          <p:spPr>
            <a:xfrm>
              <a:off x="5102150" y="2859150"/>
              <a:ext cx="28375" cy="96300"/>
            </a:xfrm>
            <a:custGeom>
              <a:avLst/>
              <a:gdLst/>
              <a:ahLst/>
              <a:cxnLst/>
              <a:rect l="l" t="t" r="r" b="b"/>
              <a:pathLst>
                <a:path w="1135" h="3852" extrusionOk="0">
                  <a:moveTo>
                    <a:pt x="1101" y="1"/>
                  </a:moveTo>
                  <a:cubicBezTo>
                    <a:pt x="567" y="434"/>
                    <a:pt x="201" y="1035"/>
                    <a:pt x="100" y="1735"/>
                  </a:cubicBezTo>
                  <a:cubicBezTo>
                    <a:pt x="0" y="2469"/>
                    <a:pt x="201" y="3236"/>
                    <a:pt x="668" y="3837"/>
                  </a:cubicBezTo>
                  <a:cubicBezTo>
                    <a:pt x="679" y="3848"/>
                    <a:pt x="690" y="3852"/>
                    <a:pt x="698" y="3852"/>
                  </a:cubicBezTo>
                  <a:cubicBezTo>
                    <a:pt x="716" y="3852"/>
                    <a:pt x="723" y="3837"/>
                    <a:pt x="701" y="3837"/>
                  </a:cubicBezTo>
                  <a:cubicBezTo>
                    <a:pt x="0" y="2603"/>
                    <a:pt x="167" y="1068"/>
                    <a:pt x="1135" y="34"/>
                  </a:cubicBezTo>
                  <a:cubicBezTo>
                    <a:pt x="1135" y="1"/>
                    <a:pt x="1101" y="1"/>
                    <a:pt x="1101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65" name="Google Shape;2986;p58"/>
            <p:cNvSpPr/>
            <p:nvPr/>
          </p:nvSpPr>
          <p:spPr>
            <a:xfrm>
              <a:off x="4932850" y="2782650"/>
              <a:ext cx="40400" cy="101750"/>
            </a:xfrm>
            <a:custGeom>
              <a:avLst/>
              <a:gdLst/>
              <a:ahLst/>
              <a:cxnLst/>
              <a:rect l="l" t="t" r="r" b="b"/>
              <a:pathLst>
                <a:path w="1616" h="4070" extrusionOk="0">
                  <a:moveTo>
                    <a:pt x="418" y="0"/>
                  </a:moveTo>
                  <a:cubicBezTo>
                    <a:pt x="393" y="0"/>
                    <a:pt x="368" y="9"/>
                    <a:pt x="368" y="25"/>
                  </a:cubicBezTo>
                  <a:cubicBezTo>
                    <a:pt x="1" y="1393"/>
                    <a:pt x="601" y="2927"/>
                    <a:pt x="1435" y="4028"/>
                  </a:cubicBezTo>
                  <a:cubicBezTo>
                    <a:pt x="1455" y="4057"/>
                    <a:pt x="1480" y="4070"/>
                    <a:pt x="1504" y="4070"/>
                  </a:cubicBezTo>
                  <a:cubicBezTo>
                    <a:pt x="1563" y="4070"/>
                    <a:pt x="1616" y="3999"/>
                    <a:pt x="1569" y="3928"/>
                  </a:cubicBezTo>
                  <a:cubicBezTo>
                    <a:pt x="1068" y="2660"/>
                    <a:pt x="701" y="1360"/>
                    <a:pt x="468" y="25"/>
                  </a:cubicBezTo>
                  <a:cubicBezTo>
                    <a:pt x="468" y="9"/>
                    <a:pt x="443" y="0"/>
                    <a:pt x="418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66" name="Google Shape;2987;p58"/>
            <p:cNvSpPr/>
            <p:nvPr/>
          </p:nvSpPr>
          <p:spPr>
            <a:xfrm>
              <a:off x="4957050" y="2797325"/>
              <a:ext cx="40400" cy="101250"/>
            </a:xfrm>
            <a:custGeom>
              <a:avLst/>
              <a:gdLst/>
              <a:ahLst/>
              <a:cxnLst/>
              <a:rect l="l" t="t" r="r" b="b"/>
              <a:pathLst>
                <a:path w="1616" h="4050" extrusionOk="0">
                  <a:moveTo>
                    <a:pt x="406" y="0"/>
                  </a:moveTo>
                  <a:cubicBezTo>
                    <a:pt x="385" y="0"/>
                    <a:pt x="367" y="10"/>
                    <a:pt x="367" y="39"/>
                  </a:cubicBezTo>
                  <a:cubicBezTo>
                    <a:pt x="0" y="1373"/>
                    <a:pt x="601" y="2941"/>
                    <a:pt x="1435" y="4008"/>
                  </a:cubicBezTo>
                  <a:cubicBezTo>
                    <a:pt x="1454" y="4037"/>
                    <a:pt x="1479" y="4050"/>
                    <a:pt x="1504" y="4050"/>
                  </a:cubicBezTo>
                  <a:cubicBezTo>
                    <a:pt x="1562" y="4050"/>
                    <a:pt x="1615" y="3979"/>
                    <a:pt x="1568" y="3908"/>
                  </a:cubicBezTo>
                  <a:cubicBezTo>
                    <a:pt x="1068" y="2674"/>
                    <a:pt x="701" y="1373"/>
                    <a:pt x="467" y="39"/>
                  </a:cubicBezTo>
                  <a:cubicBezTo>
                    <a:pt x="467" y="19"/>
                    <a:pt x="434" y="0"/>
                    <a:pt x="406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67" name="Google Shape;2988;p58"/>
            <p:cNvSpPr/>
            <p:nvPr/>
          </p:nvSpPr>
          <p:spPr>
            <a:xfrm>
              <a:off x="4981225" y="2812325"/>
              <a:ext cx="40400" cy="101275"/>
            </a:xfrm>
            <a:custGeom>
              <a:avLst/>
              <a:gdLst/>
              <a:ahLst/>
              <a:cxnLst/>
              <a:rect l="l" t="t" r="r" b="b"/>
              <a:pathLst>
                <a:path w="1616" h="4051" extrusionOk="0">
                  <a:moveTo>
                    <a:pt x="406" y="1"/>
                  </a:moveTo>
                  <a:cubicBezTo>
                    <a:pt x="385" y="1"/>
                    <a:pt x="368" y="11"/>
                    <a:pt x="368" y="39"/>
                  </a:cubicBezTo>
                  <a:cubicBezTo>
                    <a:pt x="1" y="1373"/>
                    <a:pt x="601" y="2941"/>
                    <a:pt x="1435" y="4009"/>
                  </a:cubicBezTo>
                  <a:cubicBezTo>
                    <a:pt x="1445" y="4038"/>
                    <a:pt x="1466" y="4050"/>
                    <a:pt x="1489" y="4050"/>
                  </a:cubicBezTo>
                  <a:cubicBezTo>
                    <a:pt x="1546" y="4050"/>
                    <a:pt x="1616" y="3979"/>
                    <a:pt x="1568" y="3909"/>
                  </a:cubicBezTo>
                  <a:cubicBezTo>
                    <a:pt x="1068" y="2674"/>
                    <a:pt x="701" y="1340"/>
                    <a:pt x="468" y="39"/>
                  </a:cubicBezTo>
                  <a:cubicBezTo>
                    <a:pt x="468" y="20"/>
                    <a:pt x="434" y="1"/>
                    <a:pt x="406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68" name="Google Shape;2989;p58"/>
            <p:cNvSpPr/>
            <p:nvPr/>
          </p:nvSpPr>
          <p:spPr>
            <a:xfrm>
              <a:off x="5005400" y="2827325"/>
              <a:ext cx="40400" cy="101275"/>
            </a:xfrm>
            <a:custGeom>
              <a:avLst/>
              <a:gdLst/>
              <a:ahLst/>
              <a:cxnLst/>
              <a:rect l="l" t="t" r="r" b="b"/>
              <a:pathLst>
                <a:path w="1616" h="4051" extrusionOk="0">
                  <a:moveTo>
                    <a:pt x="406" y="1"/>
                  </a:moveTo>
                  <a:cubicBezTo>
                    <a:pt x="386" y="1"/>
                    <a:pt x="368" y="11"/>
                    <a:pt x="368" y="40"/>
                  </a:cubicBezTo>
                  <a:cubicBezTo>
                    <a:pt x="1" y="1374"/>
                    <a:pt x="601" y="2942"/>
                    <a:pt x="1435" y="4009"/>
                  </a:cubicBezTo>
                  <a:cubicBezTo>
                    <a:pt x="1445" y="4038"/>
                    <a:pt x="1466" y="4050"/>
                    <a:pt x="1490" y="4050"/>
                  </a:cubicBezTo>
                  <a:cubicBezTo>
                    <a:pt x="1546" y="4050"/>
                    <a:pt x="1616" y="3980"/>
                    <a:pt x="1569" y="3909"/>
                  </a:cubicBezTo>
                  <a:cubicBezTo>
                    <a:pt x="1068" y="2675"/>
                    <a:pt x="701" y="1374"/>
                    <a:pt x="468" y="40"/>
                  </a:cubicBezTo>
                  <a:cubicBezTo>
                    <a:pt x="468" y="20"/>
                    <a:pt x="435" y="1"/>
                    <a:pt x="406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69" name="Google Shape;2990;p58"/>
            <p:cNvSpPr/>
            <p:nvPr/>
          </p:nvSpPr>
          <p:spPr>
            <a:xfrm>
              <a:off x="4823875" y="2555475"/>
              <a:ext cx="81100" cy="59000"/>
            </a:xfrm>
            <a:custGeom>
              <a:avLst/>
              <a:gdLst/>
              <a:ahLst/>
              <a:cxnLst/>
              <a:rect l="l" t="t" r="r" b="b"/>
              <a:pathLst>
                <a:path w="3244" h="2360" extrusionOk="0">
                  <a:moveTo>
                    <a:pt x="1669" y="0"/>
                  </a:moveTo>
                  <a:cubicBezTo>
                    <a:pt x="816" y="0"/>
                    <a:pt x="0" y="1007"/>
                    <a:pt x="657" y="1907"/>
                  </a:cubicBezTo>
                  <a:cubicBezTo>
                    <a:pt x="906" y="2227"/>
                    <a:pt x="1224" y="2360"/>
                    <a:pt x="1538" y="2360"/>
                  </a:cubicBezTo>
                  <a:cubicBezTo>
                    <a:pt x="2403" y="2360"/>
                    <a:pt x="3244" y="1354"/>
                    <a:pt x="2559" y="473"/>
                  </a:cubicBezTo>
                  <a:cubicBezTo>
                    <a:pt x="2306" y="139"/>
                    <a:pt x="1985" y="0"/>
                    <a:pt x="166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70" name="Google Shape;2991;p58"/>
            <p:cNvSpPr/>
            <p:nvPr/>
          </p:nvSpPr>
          <p:spPr>
            <a:xfrm>
              <a:off x="4894500" y="2841425"/>
              <a:ext cx="70075" cy="126925"/>
            </a:xfrm>
            <a:custGeom>
              <a:avLst/>
              <a:gdLst/>
              <a:ahLst/>
              <a:cxnLst/>
              <a:rect l="l" t="t" r="r" b="b"/>
              <a:pathLst>
                <a:path w="2803" h="5077" extrusionOk="0">
                  <a:moveTo>
                    <a:pt x="2202" y="209"/>
                  </a:moveTo>
                  <a:cubicBezTo>
                    <a:pt x="2202" y="810"/>
                    <a:pt x="2235" y="1377"/>
                    <a:pt x="2235" y="1944"/>
                  </a:cubicBezTo>
                  <a:cubicBezTo>
                    <a:pt x="2269" y="2644"/>
                    <a:pt x="2302" y="4045"/>
                    <a:pt x="1602" y="4479"/>
                  </a:cubicBezTo>
                  <a:cubicBezTo>
                    <a:pt x="1379" y="4623"/>
                    <a:pt x="1199" y="4684"/>
                    <a:pt x="1055" y="4684"/>
                  </a:cubicBezTo>
                  <a:cubicBezTo>
                    <a:pt x="396" y="4684"/>
                    <a:pt x="470" y="3422"/>
                    <a:pt x="634" y="3011"/>
                  </a:cubicBezTo>
                  <a:cubicBezTo>
                    <a:pt x="734" y="2678"/>
                    <a:pt x="868" y="2344"/>
                    <a:pt x="1035" y="2044"/>
                  </a:cubicBezTo>
                  <a:cubicBezTo>
                    <a:pt x="1401" y="1410"/>
                    <a:pt x="1768" y="810"/>
                    <a:pt x="2202" y="209"/>
                  </a:cubicBezTo>
                  <a:close/>
                  <a:moveTo>
                    <a:pt x="2355" y="1"/>
                  </a:moveTo>
                  <a:cubicBezTo>
                    <a:pt x="2338" y="1"/>
                    <a:pt x="2320" y="3"/>
                    <a:pt x="2302" y="9"/>
                  </a:cubicBezTo>
                  <a:lnTo>
                    <a:pt x="2235" y="9"/>
                  </a:lnTo>
                  <a:cubicBezTo>
                    <a:pt x="1301" y="843"/>
                    <a:pt x="601" y="1911"/>
                    <a:pt x="201" y="3111"/>
                  </a:cubicBezTo>
                  <a:cubicBezTo>
                    <a:pt x="0" y="3812"/>
                    <a:pt x="67" y="4846"/>
                    <a:pt x="968" y="5046"/>
                  </a:cubicBezTo>
                  <a:cubicBezTo>
                    <a:pt x="1057" y="5067"/>
                    <a:pt x="1142" y="5076"/>
                    <a:pt x="1223" y="5076"/>
                  </a:cubicBezTo>
                  <a:cubicBezTo>
                    <a:pt x="1928" y="5076"/>
                    <a:pt x="2319" y="4344"/>
                    <a:pt x="2469" y="3745"/>
                  </a:cubicBezTo>
                  <a:cubicBezTo>
                    <a:pt x="2802" y="2578"/>
                    <a:pt x="2602" y="1344"/>
                    <a:pt x="2536" y="143"/>
                  </a:cubicBezTo>
                  <a:cubicBezTo>
                    <a:pt x="2508" y="60"/>
                    <a:pt x="2436" y="1"/>
                    <a:pt x="2355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71" name="Google Shape;2992;p58"/>
            <p:cNvSpPr/>
            <p:nvPr/>
          </p:nvSpPr>
          <p:spPr>
            <a:xfrm>
              <a:off x="4843625" y="2750950"/>
              <a:ext cx="114275" cy="99050"/>
            </a:xfrm>
            <a:custGeom>
              <a:avLst/>
              <a:gdLst/>
              <a:ahLst/>
              <a:cxnLst/>
              <a:rect l="l" t="t" r="r" b="b"/>
              <a:pathLst>
                <a:path w="4571" h="3962" extrusionOk="0">
                  <a:moveTo>
                    <a:pt x="1452" y="425"/>
                  </a:moveTo>
                  <a:cubicBezTo>
                    <a:pt x="1468" y="425"/>
                    <a:pt x="1485" y="426"/>
                    <a:pt x="1502" y="426"/>
                  </a:cubicBezTo>
                  <a:cubicBezTo>
                    <a:pt x="2336" y="459"/>
                    <a:pt x="3003" y="1660"/>
                    <a:pt x="3336" y="2261"/>
                  </a:cubicBezTo>
                  <a:cubicBezTo>
                    <a:pt x="3637" y="2794"/>
                    <a:pt x="3903" y="3295"/>
                    <a:pt x="4204" y="3795"/>
                  </a:cubicBezTo>
                  <a:cubicBezTo>
                    <a:pt x="3537" y="3495"/>
                    <a:pt x="2903" y="3161"/>
                    <a:pt x="2269" y="2794"/>
                  </a:cubicBezTo>
                  <a:cubicBezTo>
                    <a:pt x="1969" y="2628"/>
                    <a:pt x="1669" y="2427"/>
                    <a:pt x="1402" y="2194"/>
                  </a:cubicBezTo>
                  <a:cubicBezTo>
                    <a:pt x="1006" y="1864"/>
                    <a:pt x="23" y="425"/>
                    <a:pt x="1452" y="425"/>
                  </a:cubicBezTo>
                  <a:close/>
                  <a:moveTo>
                    <a:pt x="1343" y="1"/>
                  </a:moveTo>
                  <a:cubicBezTo>
                    <a:pt x="1098" y="1"/>
                    <a:pt x="854" y="84"/>
                    <a:pt x="634" y="292"/>
                  </a:cubicBezTo>
                  <a:cubicBezTo>
                    <a:pt x="1" y="926"/>
                    <a:pt x="468" y="1860"/>
                    <a:pt x="1001" y="2327"/>
                  </a:cubicBezTo>
                  <a:cubicBezTo>
                    <a:pt x="1935" y="3161"/>
                    <a:pt x="3103" y="3695"/>
                    <a:pt x="4337" y="3962"/>
                  </a:cubicBezTo>
                  <a:cubicBezTo>
                    <a:pt x="4370" y="3962"/>
                    <a:pt x="4370" y="3928"/>
                    <a:pt x="4370" y="3895"/>
                  </a:cubicBezTo>
                  <a:cubicBezTo>
                    <a:pt x="4471" y="3895"/>
                    <a:pt x="4571" y="3762"/>
                    <a:pt x="4504" y="3662"/>
                  </a:cubicBezTo>
                  <a:cubicBezTo>
                    <a:pt x="3937" y="2628"/>
                    <a:pt x="3470" y="1460"/>
                    <a:pt x="2603" y="626"/>
                  </a:cubicBezTo>
                  <a:cubicBezTo>
                    <a:pt x="2276" y="299"/>
                    <a:pt x="1806" y="1"/>
                    <a:pt x="1343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72" name="Google Shape;2993;p58"/>
            <p:cNvSpPr/>
            <p:nvPr/>
          </p:nvSpPr>
          <p:spPr>
            <a:xfrm>
              <a:off x="3617750" y="2387700"/>
              <a:ext cx="1216725" cy="505600"/>
            </a:xfrm>
            <a:custGeom>
              <a:avLst/>
              <a:gdLst/>
              <a:ahLst/>
              <a:cxnLst/>
              <a:rect l="l" t="t" r="r" b="b"/>
              <a:pathLst>
                <a:path w="48669" h="20224" extrusionOk="0">
                  <a:moveTo>
                    <a:pt x="13013" y="0"/>
                  </a:moveTo>
                  <a:cubicBezTo>
                    <a:pt x="11762" y="0"/>
                    <a:pt x="10510" y="121"/>
                    <a:pt x="9307" y="412"/>
                  </a:cubicBezTo>
                  <a:cubicBezTo>
                    <a:pt x="1068" y="2380"/>
                    <a:pt x="1" y="12721"/>
                    <a:pt x="6172" y="16390"/>
                  </a:cubicBezTo>
                  <a:cubicBezTo>
                    <a:pt x="11852" y="19765"/>
                    <a:pt x="31772" y="20224"/>
                    <a:pt x="42197" y="20224"/>
                  </a:cubicBezTo>
                  <a:cubicBezTo>
                    <a:pt x="46097" y="20224"/>
                    <a:pt x="48669" y="20160"/>
                    <a:pt x="48669" y="20160"/>
                  </a:cubicBezTo>
                  <a:lnTo>
                    <a:pt x="41163" y="7417"/>
                  </a:lnTo>
                  <a:cubicBezTo>
                    <a:pt x="41163" y="7417"/>
                    <a:pt x="38205" y="6793"/>
                    <a:pt x="33925" y="6224"/>
                  </a:cubicBezTo>
                  <a:lnTo>
                    <a:pt x="33925" y="6224"/>
                  </a:lnTo>
                  <a:lnTo>
                    <a:pt x="33925" y="2981"/>
                  </a:lnTo>
                  <a:lnTo>
                    <a:pt x="25385" y="2981"/>
                  </a:lnTo>
                  <a:cubicBezTo>
                    <a:pt x="25385" y="2981"/>
                    <a:pt x="19216" y="0"/>
                    <a:pt x="1301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73" name="Google Shape;2994;p58"/>
            <p:cNvSpPr/>
            <p:nvPr/>
          </p:nvSpPr>
          <p:spPr>
            <a:xfrm>
              <a:off x="3967175" y="2501400"/>
              <a:ext cx="693025" cy="93650"/>
            </a:xfrm>
            <a:custGeom>
              <a:avLst/>
              <a:gdLst/>
              <a:ahLst/>
              <a:cxnLst/>
              <a:rect l="l" t="t" r="r" b="b"/>
              <a:pathLst>
                <a:path w="27721" h="3746" extrusionOk="0">
                  <a:moveTo>
                    <a:pt x="1001" y="0"/>
                  </a:moveTo>
                  <a:cubicBezTo>
                    <a:pt x="1001" y="0"/>
                    <a:pt x="968" y="67"/>
                    <a:pt x="1001" y="67"/>
                  </a:cubicBezTo>
                  <a:cubicBezTo>
                    <a:pt x="1501" y="167"/>
                    <a:pt x="2002" y="301"/>
                    <a:pt x="2469" y="434"/>
                  </a:cubicBezTo>
                  <a:lnTo>
                    <a:pt x="2902" y="501"/>
                  </a:lnTo>
                  <a:cubicBezTo>
                    <a:pt x="1935" y="568"/>
                    <a:pt x="1001" y="634"/>
                    <a:pt x="34" y="734"/>
                  </a:cubicBezTo>
                  <a:cubicBezTo>
                    <a:pt x="0" y="734"/>
                    <a:pt x="0" y="768"/>
                    <a:pt x="34" y="768"/>
                  </a:cubicBezTo>
                  <a:cubicBezTo>
                    <a:pt x="986" y="719"/>
                    <a:pt x="1938" y="688"/>
                    <a:pt x="2891" y="688"/>
                  </a:cubicBezTo>
                  <a:cubicBezTo>
                    <a:pt x="3239" y="688"/>
                    <a:pt x="3588" y="692"/>
                    <a:pt x="3936" y="701"/>
                  </a:cubicBezTo>
                  <a:cubicBezTo>
                    <a:pt x="5237" y="734"/>
                    <a:pt x="6505" y="768"/>
                    <a:pt x="7773" y="834"/>
                  </a:cubicBezTo>
                  <a:cubicBezTo>
                    <a:pt x="10374" y="968"/>
                    <a:pt x="12976" y="1201"/>
                    <a:pt x="15578" y="1468"/>
                  </a:cubicBezTo>
                  <a:cubicBezTo>
                    <a:pt x="17012" y="1635"/>
                    <a:pt x="25819" y="2903"/>
                    <a:pt x="27253" y="2969"/>
                  </a:cubicBezTo>
                  <a:lnTo>
                    <a:pt x="27286" y="2969"/>
                  </a:lnTo>
                  <a:cubicBezTo>
                    <a:pt x="27286" y="3003"/>
                    <a:pt x="27320" y="3036"/>
                    <a:pt x="27320" y="3069"/>
                  </a:cubicBezTo>
                  <a:lnTo>
                    <a:pt x="27453" y="3303"/>
                  </a:lnTo>
                  <a:cubicBezTo>
                    <a:pt x="27487" y="3403"/>
                    <a:pt x="27520" y="3470"/>
                    <a:pt x="27587" y="3536"/>
                  </a:cubicBezTo>
                  <a:lnTo>
                    <a:pt x="27653" y="3636"/>
                  </a:lnTo>
                  <a:lnTo>
                    <a:pt x="27687" y="3703"/>
                  </a:lnTo>
                  <a:cubicBezTo>
                    <a:pt x="27687" y="3670"/>
                    <a:pt x="27687" y="3670"/>
                    <a:pt x="27687" y="3636"/>
                  </a:cubicBezTo>
                  <a:lnTo>
                    <a:pt x="27687" y="3570"/>
                  </a:lnTo>
                  <a:cubicBezTo>
                    <a:pt x="27687" y="3536"/>
                    <a:pt x="27653" y="3503"/>
                    <a:pt x="27653" y="3470"/>
                  </a:cubicBezTo>
                  <a:cubicBezTo>
                    <a:pt x="27653" y="3436"/>
                    <a:pt x="27587" y="3303"/>
                    <a:pt x="27553" y="3203"/>
                  </a:cubicBezTo>
                  <a:cubicBezTo>
                    <a:pt x="27553" y="3136"/>
                    <a:pt x="27487" y="3036"/>
                    <a:pt x="27453" y="2969"/>
                  </a:cubicBezTo>
                  <a:cubicBezTo>
                    <a:pt x="27420" y="2903"/>
                    <a:pt x="27387" y="2802"/>
                    <a:pt x="27320" y="2736"/>
                  </a:cubicBezTo>
                  <a:lnTo>
                    <a:pt x="27286" y="2736"/>
                  </a:lnTo>
                  <a:cubicBezTo>
                    <a:pt x="26019" y="2502"/>
                    <a:pt x="17413" y="1268"/>
                    <a:pt x="16112" y="1135"/>
                  </a:cubicBezTo>
                  <a:cubicBezTo>
                    <a:pt x="14844" y="968"/>
                    <a:pt x="13543" y="868"/>
                    <a:pt x="12242" y="768"/>
                  </a:cubicBezTo>
                  <a:cubicBezTo>
                    <a:pt x="9966" y="563"/>
                    <a:pt x="7689" y="461"/>
                    <a:pt x="5435" y="461"/>
                  </a:cubicBezTo>
                  <a:cubicBezTo>
                    <a:pt x="5113" y="461"/>
                    <a:pt x="4791" y="463"/>
                    <a:pt x="4470" y="467"/>
                  </a:cubicBezTo>
                  <a:lnTo>
                    <a:pt x="3736" y="467"/>
                  </a:lnTo>
                  <a:cubicBezTo>
                    <a:pt x="3670" y="467"/>
                    <a:pt x="3636" y="434"/>
                    <a:pt x="3570" y="434"/>
                  </a:cubicBezTo>
                  <a:lnTo>
                    <a:pt x="3203" y="334"/>
                  </a:lnTo>
                  <a:cubicBezTo>
                    <a:pt x="2969" y="301"/>
                    <a:pt x="2736" y="267"/>
                    <a:pt x="2502" y="234"/>
                  </a:cubicBezTo>
                  <a:cubicBezTo>
                    <a:pt x="2002" y="167"/>
                    <a:pt x="1501" y="101"/>
                    <a:pt x="1001" y="0"/>
                  </a:cubicBezTo>
                  <a:close/>
                  <a:moveTo>
                    <a:pt x="27687" y="3703"/>
                  </a:moveTo>
                  <a:cubicBezTo>
                    <a:pt x="27687" y="3703"/>
                    <a:pt x="27707" y="3723"/>
                    <a:pt x="27716" y="3732"/>
                  </a:cubicBezTo>
                  <a:lnTo>
                    <a:pt x="27716" y="3732"/>
                  </a:lnTo>
                  <a:cubicBezTo>
                    <a:pt x="27712" y="3720"/>
                    <a:pt x="27703" y="3703"/>
                    <a:pt x="27687" y="3703"/>
                  </a:cubicBezTo>
                  <a:close/>
                  <a:moveTo>
                    <a:pt x="27716" y="3732"/>
                  </a:moveTo>
                  <a:cubicBezTo>
                    <a:pt x="27718" y="3740"/>
                    <a:pt x="27719" y="3746"/>
                    <a:pt x="27720" y="3746"/>
                  </a:cubicBezTo>
                  <a:cubicBezTo>
                    <a:pt x="27720" y="3746"/>
                    <a:pt x="27720" y="3743"/>
                    <a:pt x="27720" y="3736"/>
                  </a:cubicBezTo>
                  <a:cubicBezTo>
                    <a:pt x="27720" y="3736"/>
                    <a:pt x="27718" y="3735"/>
                    <a:pt x="27716" y="3732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74" name="Google Shape;2995;p58"/>
            <p:cNvSpPr/>
            <p:nvPr/>
          </p:nvSpPr>
          <p:spPr>
            <a:xfrm>
              <a:off x="4595375" y="2580275"/>
              <a:ext cx="171550" cy="292250"/>
            </a:xfrm>
            <a:custGeom>
              <a:avLst/>
              <a:gdLst/>
              <a:ahLst/>
              <a:cxnLst/>
              <a:rect l="l" t="t" r="r" b="b"/>
              <a:pathLst>
                <a:path w="6862" h="11690" extrusionOk="0">
                  <a:moveTo>
                    <a:pt x="44" y="1"/>
                  </a:moveTo>
                  <a:cubicBezTo>
                    <a:pt x="26" y="1"/>
                    <a:pt x="0" y="24"/>
                    <a:pt x="24" y="48"/>
                  </a:cubicBezTo>
                  <a:cubicBezTo>
                    <a:pt x="157" y="448"/>
                    <a:pt x="2058" y="3850"/>
                    <a:pt x="2525" y="4618"/>
                  </a:cubicBezTo>
                  <a:cubicBezTo>
                    <a:pt x="3393" y="6152"/>
                    <a:pt x="4327" y="7620"/>
                    <a:pt x="5227" y="9121"/>
                  </a:cubicBezTo>
                  <a:cubicBezTo>
                    <a:pt x="5494" y="9555"/>
                    <a:pt x="5761" y="9955"/>
                    <a:pt x="6028" y="10422"/>
                  </a:cubicBezTo>
                  <a:cubicBezTo>
                    <a:pt x="6295" y="10856"/>
                    <a:pt x="6562" y="11256"/>
                    <a:pt x="6795" y="11689"/>
                  </a:cubicBezTo>
                  <a:cubicBezTo>
                    <a:pt x="6828" y="11689"/>
                    <a:pt x="6862" y="11689"/>
                    <a:pt x="6862" y="11656"/>
                  </a:cubicBezTo>
                  <a:cubicBezTo>
                    <a:pt x="6395" y="10922"/>
                    <a:pt x="5995" y="10155"/>
                    <a:pt x="5561" y="9354"/>
                  </a:cubicBezTo>
                  <a:cubicBezTo>
                    <a:pt x="5161" y="8554"/>
                    <a:pt x="4727" y="7820"/>
                    <a:pt x="4293" y="7053"/>
                  </a:cubicBezTo>
                  <a:cubicBezTo>
                    <a:pt x="3426" y="5518"/>
                    <a:pt x="357" y="381"/>
                    <a:pt x="57" y="14"/>
                  </a:cubicBezTo>
                  <a:cubicBezTo>
                    <a:pt x="57" y="5"/>
                    <a:pt x="51" y="1"/>
                    <a:pt x="44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75" name="Google Shape;2996;p58"/>
            <p:cNvSpPr/>
            <p:nvPr/>
          </p:nvSpPr>
          <p:spPr>
            <a:xfrm>
              <a:off x="3993850" y="2528075"/>
              <a:ext cx="601950" cy="85325"/>
            </a:xfrm>
            <a:custGeom>
              <a:avLst/>
              <a:gdLst/>
              <a:ahLst/>
              <a:cxnLst/>
              <a:rect l="l" t="t" r="r" b="b"/>
              <a:pathLst>
                <a:path w="24078" h="3413" extrusionOk="0">
                  <a:moveTo>
                    <a:pt x="67" y="1"/>
                  </a:moveTo>
                  <a:cubicBezTo>
                    <a:pt x="1" y="1"/>
                    <a:pt x="34" y="34"/>
                    <a:pt x="67" y="34"/>
                  </a:cubicBezTo>
                  <a:cubicBezTo>
                    <a:pt x="3203" y="168"/>
                    <a:pt x="6372" y="601"/>
                    <a:pt x="9474" y="1068"/>
                  </a:cubicBezTo>
                  <a:cubicBezTo>
                    <a:pt x="12610" y="1502"/>
                    <a:pt x="15679" y="2002"/>
                    <a:pt x="18747" y="2503"/>
                  </a:cubicBezTo>
                  <a:lnTo>
                    <a:pt x="21383" y="2970"/>
                  </a:lnTo>
                  <a:cubicBezTo>
                    <a:pt x="22250" y="3103"/>
                    <a:pt x="23151" y="3303"/>
                    <a:pt x="24018" y="3403"/>
                  </a:cubicBezTo>
                  <a:cubicBezTo>
                    <a:pt x="24025" y="3410"/>
                    <a:pt x="24031" y="3413"/>
                    <a:pt x="24037" y="3413"/>
                  </a:cubicBezTo>
                  <a:cubicBezTo>
                    <a:pt x="24062" y="3413"/>
                    <a:pt x="24078" y="3370"/>
                    <a:pt x="24051" y="3370"/>
                  </a:cubicBezTo>
                  <a:cubicBezTo>
                    <a:pt x="23284" y="3203"/>
                    <a:pt x="22483" y="3070"/>
                    <a:pt x="21716" y="2936"/>
                  </a:cubicBezTo>
                  <a:lnTo>
                    <a:pt x="19381" y="2503"/>
                  </a:lnTo>
                  <a:cubicBezTo>
                    <a:pt x="17847" y="2202"/>
                    <a:pt x="16279" y="1936"/>
                    <a:pt x="14745" y="1669"/>
                  </a:cubicBezTo>
                  <a:cubicBezTo>
                    <a:pt x="11609" y="1135"/>
                    <a:pt x="8507" y="701"/>
                    <a:pt x="5371" y="401"/>
                  </a:cubicBezTo>
                  <a:cubicBezTo>
                    <a:pt x="3603" y="234"/>
                    <a:pt x="1835" y="134"/>
                    <a:pt x="67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76" name="Google Shape;2997;p58"/>
            <p:cNvSpPr/>
            <p:nvPr/>
          </p:nvSpPr>
          <p:spPr>
            <a:xfrm>
              <a:off x="4314075" y="3280300"/>
              <a:ext cx="526900" cy="693875"/>
            </a:xfrm>
            <a:custGeom>
              <a:avLst/>
              <a:gdLst/>
              <a:ahLst/>
              <a:cxnLst/>
              <a:rect l="l" t="t" r="r" b="b"/>
              <a:pathLst>
                <a:path w="21076" h="27755" extrusionOk="0">
                  <a:moveTo>
                    <a:pt x="7740" y="0"/>
                  </a:moveTo>
                  <a:cubicBezTo>
                    <a:pt x="7740" y="0"/>
                    <a:pt x="5471" y="5104"/>
                    <a:pt x="3370" y="9974"/>
                  </a:cubicBezTo>
                  <a:cubicBezTo>
                    <a:pt x="3036" y="10708"/>
                    <a:pt x="2736" y="11442"/>
                    <a:pt x="2436" y="12175"/>
                  </a:cubicBezTo>
                  <a:cubicBezTo>
                    <a:pt x="1068" y="15478"/>
                    <a:pt x="1" y="18280"/>
                    <a:pt x="201" y="18547"/>
                  </a:cubicBezTo>
                  <a:cubicBezTo>
                    <a:pt x="701" y="19314"/>
                    <a:pt x="19315" y="27687"/>
                    <a:pt x="20049" y="27753"/>
                  </a:cubicBezTo>
                  <a:cubicBezTo>
                    <a:pt x="20060" y="27754"/>
                    <a:pt x="20072" y="27755"/>
                    <a:pt x="20084" y="27755"/>
                  </a:cubicBezTo>
                  <a:cubicBezTo>
                    <a:pt x="20824" y="27755"/>
                    <a:pt x="21075" y="25672"/>
                    <a:pt x="20616" y="24818"/>
                  </a:cubicBezTo>
                  <a:cubicBezTo>
                    <a:pt x="20149" y="23917"/>
                    <a:pt x="14445" y="17513"/>
                    <a:pt x="14445" y="17513"/>
                  </a:cubicBezTo>
                  <a:lnTo>
                    <a:pt x="15479" y="15378"/>
                  </a:lnTo>
                  <a:lnTo>
                    <a:pt x="20215" y="5537"/>
                  </a:lnTo>
                  <a:lnTo>
                    <a:pt x="7740" y="0"/>
                  </a:lnTo>
                  <a:close/>
                </a:path>
              </a:pathLst>
            </a:custGeom>
            <a:solidFill>
              <a:srgbClr val="D8B2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77" name="Google Shape;2998;p58"/>
            <p:cNvSpPr/>
            <p:nvPr/>
          </p:nvSpPr>
          <p:spPr>
            <a:xfrm>
              <a:off x="4313250" y="3529625"/>
              <a:ext cx="526900" cy="444550"/>
            </a:xfrm>
            <a:custGeom>
              <a:avLst/>
              <a:gdLst/>
              <a:ahLst/>
              <a:cxnLst/>
              <a:rect l="l" t="t" r="r" b="b"/>
              <a:pathLst>
                <a:path w="21076" h="17782" extrusionOk="0">
                  <a:moveTo>
                    <a:pt x="3403" y="1"/>
                  </a:moveTo>
                  <a:cubicBezTo>
                    <a:pt x="1602" y="4204"/>
                    <a:pt x="1" y="8240"/>
                    <a:pt x="234" y="8574"/>
                  </a:cubicBezTo>
                  <a:cubicBezTo>
                    <a:pt x="734" y="9341"/>
                    <a:pt x="19348" y="17714"/>
                    <a:pt x="20082" y="17780"/>
                  </a:cubicBezTo>
                  <a:cubicBezTo>
                    <a:pt x="20093" y="17781"/>
                    <a:pt x="20105" y="17782"/>
                    <a:pt x="20116" y="17782"/>
                  </a:cubicBezTo>
                  <a:cubicBezTo>
                    <a:pt x="20856" y="17782"/>
                    <a:pt x="21075" y="15698"/>
                    <a:pt x="20615" y="14812"/>
                  </a:cubicBezTo>
                  <a:cubicBezTo>
                    <a:pt x="20148" y="13944"/>
                    <a:pt x="14478" y="7540"/>
                    <a:pt x="14478" y="7540"/>
                  </a:cubicBezTo>
                  <a:lnTo>
                    <a:pt x="15512" y="5405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78" name="Google Shape;2999;p58"/>
            <p:cNvSpPr/>
            <p:nvPr/>
          </p:nvSpPr>
          <p:spPr>
            <a:xfrm>
              <a:off x="4314075" y="3584675"/>
              <a:ext cx="526900" cy="389500"/>
            </a:xfrm>
            <a:custGeom>
              <a:avLst/>
              <a:gdLst/>
              <a:ahLst/>
              <a:cxnLst/>
              <a:rect l="l" t="t" r="r" b="b"/>
              <a:pathLst>
                <a:path w="21076" h="15580" extrusionOk="0">
                  <a:moveTo>
                    <a:pt x="2436" y="0"/>
                  </a:moveTo>
                  <a:cubicBezTo>
                    <a:pt x="1068" y="3303"/>
                    <a:pt x="1" y="6105"/>
                    <a:pt x="201" y="6372"/>
                  </a:cubicBezTo>
                  <a:cubicBezTo>
                    <a:pt x="701" y="7139"/>
                    <a:pt x="19315" y="15512"/>
                    <a:pt x="20049" y="15578"/>
                  </a:cubicBezTo>
                  <a:cubicBezTo>
                    <a:pt x="20060" y="15579"/>
                    <a:pt x="20072" y="15580"/>
                    <a:pt x="20083" y="15580"/>
                  </a:cubicBezTo>
                  <a:cubicBezTo>
                    <a:pt x="20824" y="15580"/>
                    <a:pt x="21075" y="13496"/>
                    <a:pt x="20616" y="12610"/>
                  </a:cubicBezTo>
                  <a:cubicBezTo>
                    <a:pt x="20149" y="11742"/>
                    <a:pt x="14445" y="5338"/>
                    <a:pt x="14445" y="5338"/>
                  </a:cubicBezTo>
                  <a:lnTo>
                    <a:pt x="2436" y="0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79" name="Google Shape;3000;p58"/>
            <p:cNvSpPr/>
            <p:nvPr/>
          </p:nvSpPr>
          <p:spPr>
            <a:xfrm>
              <a:off x="4346600" y="3743125"/>
              <a:ext cx="471525" cy="210875"/>
            </a:xfrm>
            <a:custGeom>
              <a:avLst/>
              <a:gdLst/>
              <a:ahLst/>
              <a:cxnLst/>
              <a:rect l="l" t="t" r="r" b="b"/>
              <a:pathLst>
                <a:path w="18861" h="8435" extrusionOk="0">
                  <a:moveTo>
                    <a:pt x="1" y="0"/>
                  </a:moveTo>
                  <a:cubicBezTo>
                    <a:pt x="3036" y="1535"/>
                    <a:pt x="15645" y="7105"/>
                    <a:pt x="18814" y="8406"/>
                  </a:cubicBezTo>
                  <a:cubicBezTo>
                    <a:pt x="18825" y="8427"/>
                    <a:pt x="18835" y="8435"/>
                    <a:pt x="18842" y="8435"/>
                  </a:cubicBezTo>
                  <a:cubicBezTo>
                    <a:pt x="18859" y="8435"/>
                    <a:pt x="18860" y="8396"/>
                    <a:pt x="18814" y="8373"/>
                  </a:cubicBezTo>
                  <a:cubicBezTo>
                    <a:pt x="15745" y="6905"/>
                    <a:pt x="3170" y="1235"/>
                    <a:pt x="1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80" name="Google Shape;3001;p58"/>
            <p:cNvSpPr/>
            <p:nvPr/>
          </p:nvSpPr>
          <p:spPr>
            <a:xfrm>
              <a:off x="4715200" y="3863400"/>
              <a:ext cx="91750" cy="39400"/>
            </a:xfrm>
            <a:custGeom>
              <a:avLst/>
              <a:gdLst/>
              <a:ahLst/>
              <a:cxnLst/>
              <a:rect l="l" t="t" r="r" b="b"/>
              <a:pathLst>
                <a:path w="3670" h="1576" extrusionOk="0">
                  <a:moveTo>
                    <a:pt x="2506" y="0"/>
                  </a:moveTo>
                  <a:cubicBezTo>
                    <a:pt x="2152" y="0"/>
                    <a:pt x="1799" y="67"/>
                    <a:pt x="1468" y="193"/>
                  </a:cubicBezTo>
                  <a:cubicBezTo>
                    <a:pt x="801" y="460"/>
                    <a:pt x="301" y="927"/>
                    <a:pt x="1" y="1561"/>
                  </a:cubicBezTo>
                  <a:cubicBezTo>
                    <a:pt x="1" y="1561"/>
                    <a:pt x="16" y="1575"/>
                    <a:pt x="25" y="1575"/>
                  </a:cubicBezTo>
                  <a:cubicBezTo>
                    <a:pt x="30" y="1575"/>
                    <a:pt x="34" y="1572"/>
                    <a:pt x="34" y="1561"/>
                  </a:cubicBezTo>
                  <a:cubicBezTo>
                    <a:pt x="648" y="666"/>
                    <a:pt x="1653" y="143"/>
                    <a:pt x="2690" y="143"/>
                  </a:cubicBezTo>
                  <a:cubicBezTo>
                    <a:pt x="3006" y="143"/>
                    <a:pt x="3325" y="192"/>
                    <a:pt x="3637" y="293"/>
                  </a:cubicBezTo>
                  <a:cubicBezTo>
                    <a:pt x="3637" y="293"/>
                    <a:pt x="3670" y="293"/>
                    <a:pt x="3670" y="260"/>
                  </a:cubicBezTo>
                  <a:cubicBezTo>
                    <a:pt x="3300" y="84"/>
                    <a:pt x="2903" y="0"/>
                    <a:pt x="2506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81" name="Google Shape;3002;p58"/>
            <p:cNvSpPr/>
            <p:nvPr/>
          </p:nvSpPr>
          <p:spPr>
            <a:xfrm>
              <a:off x="4597625" y="3726300"/>
              <a:ext cx="106775" cy="17675"/>
            </a:xfrm>
            <a:custGeom>
              <a:avLst/>
              <a:gdLst/>
              <a:ahLst/>
              <a:cxnLst/>
              <a:rect l="l" t="t" r="r" b="b"/>
              <a:pathLst>
                <a:path w="4271" h="707" extrusionOk="0">
                  <a:moveTo>
                    <a:pt x="1809" y="0"/>
                  </a:moveTo>
                  <a:cubicBezTo>
                    <a:pt x="1197" y="0"/>
                    <a:pt x="595" y="121"/>
                    <a:pt x="67" y="407"/>
                  </a:cubicBezTo>
                  <a:cubicBezTo>
                    <a:pt x="0" y="440"/>
                    <a:pt x="67" y="507"/>
                    <a:pt x="100" y="507"/>
                  </a:cubicBezTo>
                  <a:cubicBezTo>
                    <a:pt x="434" y="490"/>
                    <a:pt x="770" y="482"/>
                    <a:pt x="1106" y="482"/>
                  </a:cubicBezTo>
                  <a:cubicBezTo>
                    <a:pt x="2116" y="482"/>
                    <a:pt x="3136" y="557"/>
                    <a:pt x="4137" y="707"/>
                  </a:cubicBezTo>
                  <a:cubicBezTo>
                    <a:pt x="4237" y="707"/>
                    <a:pt x="4270" y="573"/>
                    <a:pt x="4170" y="540"/>
                  </a:cubicBezTo>
                  <a:cubicBezTo>
                    <a:pt x="3464" y="216"/>
                    <a:pt x="2627" y="0"/>
                    <a:pt x="1809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82" name="Google Shape;3003;p58"/>
            <p:cNvSpPr/>
            <p:nvPr/>
          </p:nvSpPr>
          <p:spPr>
            <a:xfrm>
              <a:off x="4617625" y="3746475"/>
              <a:ext cx="106550" cy="17625"/>
            </a:xfrm>
            <a:custGeom>
              <a:avLst/>
              <a:gdLst/>
              <a:ahLst/>
              <a:cxnLst/>
              <a:rect l="l" t="t" r="r" b="b"/>
              <a:pathLst>
                <a:path w="4262" h="705" extrusionOk="0">
                  <a:moveTo>
                    <a:pt x="1834" y="0"/>
                  </a:moveTo>
                  <a:cubicBezTo>
                    <a:pt x="1214" y="0"/>
                    <a:pt x="606" y="128"/>
                    <a:pt x="68" y="433"/>
                  </a:cubicBezTo>
                  <a:cubicBezTo>
                    <a:pt x="1" y="433"/>
                    <a:pt x="68" y="500"/>
                    <a:pt x="101" y="500"/>
                  </a:cubicBezTo>
                  <a:cubicBezTo>
                    <a:pt x="435" y="483"/>
                    <a:pt x="770" y="475"/>
                    <a:pt x="1107" y="475"/>
                  </a:cubicBezTo>
                  <a:cubicBezTo>
                    <a:pt x="2117" y="475"/>
                    <a:pt x="3136" y="550"/>
                    <a:pt x="4137" y="700"/>
                  </a:cubicBezTo>
                  <a:cubicBezTo>
                    <a:pt x="4146" y="703"/>
                    <a:pt x="4155" y="705"/>
                    <a:pt x="4163" y="705"/>
                  </a:cubicBezTo>
                  <a:cubicBezTo>
                    <a:pt x="4242" y="705"/>
                    <a:pt x="4262" y="564"/>
                    <a:pt x="4171" y="534"/>
                  </a:cubicBezTo>
                  <a:cubicBezTo>
                    <a:pt x="3456" y="214"/>
                    <a:pt x="2635" y="0"/>
                    <a:pt x="1834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83" name="Google Shape;3004;p58"/>
            <p:cNvSpPr/>
            <p:nvPr/>
          </p:nvSpPr>
          <p:spPr>
            <a:xfrm>
              <a:off x="4637650" y="3766825"/>
              <a:ext cx="105925" cy="17175"/>
            </a:xfrm>
            <a:custGeom>
              <a:avLst/>
              <a:gdLst/>
              <a:ahLst/>
              <a:cxnLst/>
              <a:rect l="l" t="t" r="r" b="b"/>
              <a:pathLst>
                <a:path w="4237" h="687" extrusionOk="0">
                  <a:moveTo>
                    <a:pt x="1833" y="0"/>
                  </a:moveTo>
                  <a:cubicBezTo>
                    <a:pt x="1199" y="0"/>
                    <a:pt x="578" y="126"/>
                    <a:pt x="34" y="420"/>
                  </a:cubicBezTo>
                  <a:cubicBezTo>
                    <a:pt x="0" y="453"/>
                    <a:pt x="34" y="520"/>
                    <a:pt x="67" y="520"/>
                  </a:cubicBezTo>
                  <a:cubicBezTo>
                    <a:pt x="491" y="489"/>
                    <a:pt x="911" y="474"/>
                    <a:pt x="1329" y="474"/>
                  </a:cubicBezTo>
                  <a:cubicBezTo>
                    <a:pt x="2261" y="474"/>
                    <a:pt x="3182" y="549"/>
                    <a:pt x="4103" y="687"/>
                  </a:cubicBezTo>
                  <a:cubicBezTo>
                    <a:pt x="4203" y="687"/>
                    <a:pt x="4237" y="587"/>
                    <a:pt x="4170" y="520"/>
                  </a:cubicBezTo>
                  <a:cubicBezTo>
                    <a:pt x="3461" y="203"/>
                    <a:pt x="2637" y="0"/>
                    <a:pt x="1833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84" name="Google Shape;3005;p58"/>
            <p:cNvSpPr/>
            <p:nvPr/>
          </p:nvSpPr>
          <p:spPr>
            <a:xfrm>
              <a:off x="4657675" y="3786900"/>
              <a:ext cx="106525" cy="17225"/>
            </a:xfrm>
            <a:custGeom>
              <a:avLst/>
              <a:gdLst/>
              <a:ahLst/>
              <a:cxnLst/>
              <a:rect l="l" t="t" r="r" b="b"/>
              <a:pathLst>
                <a:path w="4261" h="689" extrusionOk="0">
                  <a:moveTo>
                    <a:pt x="1811" y="1"/>
                  </a:moveTo>
                  <a:cubicBezTo>
                    <a:pt x="1185" y="1"/>
                    <a:pt x="571" y="127"/>
                    <a:pt x="33" y="418"/>
                  </a:cubicBezTo>
                  <a:cubicBezTo>
                    <a:pt x="0" y="451"/>
                    <a:pt x="33" y="518"/>
                    <a:pt x="67" y="518"/>
                  </a:cubicBezTo>
                  <a:cubicBezTo>
                    <a:pt x="490" y="487"/>
                    <a:pt x="910" y="472"/>
                    <a:pt x="1328" y="472"/>
                  </a:cubicBezTo>
                  <a:cubicBezTo>
                    <a:pt x="2261" y="472"/>
                    <a:pt x="3182" y="546"/>
                    <a:pt x="4103" y="684"/>
                  </a:cubicBezTo>
                  <a:cubicBezTo>
                    <a:pt x="4112" y="687"/>
                    <a:pt x="4121" y="689"/>
                    <a:pt x="4129" y="689"/>
                  </a:cubicBezTo>
                  <a:cubicBezTo>
                    <a:pt x="4214" y="689"/>
                    <a:pt x="4261" y="551"/>
                    <a:pt x="4170" y="551"/>
                  </a:cubicBezTo>
                  <a:cubicBezTo>
                    <a:pt x="3454" y="212"/>
                    <a:pt x="2622" y="1"/>
                    <a:pt x="1811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85" name="Google Shape;3006;p58"/>
            <p:cNvSpPr/>
            <p:nvPr/>
          </p:nvSpPr>
          <p:spPr>
            <a:xfrm>
              <a:off x="4345100" y="3675250"/>
              <a:ext cx="85550" cy="59925"/>
            </a:xfrm>
            <a:custGeom>
              <a:avLst/>
              <a:gdLst/>
              <a:ahLst/>
              <a:cxnLst/>
              <a:rect l="l" t="t" r="r" b="b"/>
              <a:pathLst>
                <a:path w="3422" h="2397" extrusionOk="0">
                  <a:moveTo>
                    <a:pt x="1699" y="0"/>
                  </a:moveTo>
                  <a:cubicBezTo>
                    <a:pt x="592" y="0"/>
                    <a:pt x="1" y="1756"/>
                    <a:pt x="1228" y="2282"/>
                  </a:cubicBezTo>
                  <a:cubicBezTo>
                    <a:pt x="1404" y="2361"/>
                    <a:pt x="1572" y="2397"/>
                    <a:pt x="1730" y="2397"/>
                  </a:cubicBezTo>
                  <a:cubicBezTo>
                    <a:pt x="2834" y="2397"/>
                    <a:pt x="3421" y="668"/>
                    <a:pt x="2196" y="114"/>
                  </a:cubicBezTo>
                  <a:cubicBezTo>
                    <a:pt x="2022" y="35"/>
                    <a:pt x="1856" y="0"/>
                    <a:pt x="1699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86" name="Google Shape;3007;p58"/>
            <p:cNvSpPr/>
            <p:nvPr/>
          </p:nvSpPr>
          <p:spPr>
            <a:xfrm>
              <a:off x="4656825" y="3657100"/>
              <a:ext cx="125950" cy="81050"/>
            </a:xfrm>
            <a:custGeom>
              <a:avLst/>
              <a:gdLst/>
              <a:ahLst/>
              <a:cxnLst/>
              <a:rect l="l" t="t" r="r" b="b"/>
              <a:pathLst>
                <a:path w="5038" h="3242" extrusionOk="0">
                  <a:moveTo>
                    <a:pt x="3724" y="405"/>
                  </a:moveTo>
                  <a:cubicBezTo>
                    <a:pt x="4170" y="405"/>
                    <a:pt x="4513" y="628"/>
                    <a:pt x="4270" y="1373"/>
                  </a:cubicBezTo>
                  <a:cubicBezTo>
                    <a:pt x="3970" y="2140"/>
                    <a:pt x="2603" y="2407"/>
                    <a:pt x="1935" y="2541"/>
                  </a:cubicBezTo>
                  <a:cubicBezTo>
                    <a:pt x="1368" y="2674"/>
                    <a:pt x="801" y="2741"/>
                    <a:pt x="234" y="2908"/>
                  </a:cubicBezTo>
                  <a:cubicBezTo>
                    <a:pt x="735" y="2374"/>
                    <a:pt x="1202" y="1840"/>
                    <a:pt x="1769" y="1373"/>
                  </a:cubicBezTo>
                  <a:cubicBezTo>
                    <a:pt x="2002" y="1140"/>
                    <a:pt x="2302" y="906"/>
                    <a:pt x="2603" y="739"/>
                  </a:cubicBezTo>
                  <a:cubicBezTo>
                    <a:pt x="2811" y="595"/>
                    <a:pt x="3312" y="405"/>
                    <a:pt x="3724" y="405"/>
                  </a:cubicBezTo>
                  <a:close/>
                  <a:moveTo>
                    <a:pt x="3670" y="1"/>
                  </a:moveTo>
                  <a:cubicBezTo>
                    <a:pt x="3300" y="1"/>
                    <a:pt x="2906" y="130"/>
                    <a:pt x="2603" y="306"/>
                  </a:cubicBezTo>
                  <a:cubicBezTo>
                    <a:pt x="1535" y="940"/>
                    <a:pt x="634" y="1874"/>
                    <a:pt x="34" y="2974"/>
                  </a:cubicBezTo>
                  <a:cubicBezTo>
                    <a:pt x="1" y="3008"/>
                    <a:pt x="34" y="3041"/>
                    <a:pt x="67" y="3041"/>
                  </a:cubicBezTo>
                  <a:cubicBezTo>
                    <a:pt x="34" y="3141"/>
                    <a:pt x="134" y="3241"/>
                    <a:pt x="234" y="3241"/>
                  </a:cubicBezTo>
                  <a:cubicBezTo>
                    <a:pt x="1402" y="3008"/>
                    <a:pt x="2669" y="2941"/>
                    <a:pt x="3737" y="2374"/>
                  </a:cubicBezTo>
                  <a:cubicBezTo>
                    <a:pt x="4370" y="2040"/>
                    <a:pt x="5038" y="1340"/>
                    <a:pt x="4637" y="573"/>
                  </a:cubicBezTo>
                  <a:cubicBezTo>
                    <a:pt x="4446" y="155"/>
                    <a:pt x="4073" y="1"/>
                    <a:pt x="3670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87" name="Google Shape;3008;p58"/>
            <p:cNvSpPr/>
            <p:nvPr/>
          </p:nvSpPr>
          <p:spPr>
            <a:xfrm>
              <a:off x="4543425" y="3649275"/>
              <a:ext cx="122600" cy="88200"/>
            </a:xfrm>
            <a:custGeom>
              <a:avLst/>
              <a:gdLst/>
              <a:ahLst/>
              <a:cxnLst/>
              <a:rect l="l" t="t" r="r" b="b"/>
              <a:pathLst>
                <a:path w="4904" h="3528" extrusionOk="0">
                  <a:moveTo>
                    <a:pt x="1340" y="393"/>
                  </a:moveTo>
                  <a:cubicBezTo>
                    <a:pt x="1764" y="393"/>
                    <a:pt x="2311" y="646"/>
                    <a:pt x="2535" y="819"/>
                  </a:cubicBezTo>
                  <a:cubicBezTo>
                    <a:pt x="2802" y="1052"/>
                    <a:pt x="3069" y="1286"/>
                    <a:pt x="3302" y="1519"/>
                  </a:cubicBezTo>
                  <a:cubicBezTo>
                    <a:pt x="3803" y="2053"/>
                    <a:pt x="4270" y="2620"/>
                    <a:pt x="4703" y="3187"/>
                  </a:cubicBezTo>
                  <a:cubicBezTo>
                    <a:pt x="4170" y="3021"/>
                    <a:pt x="3603" y="2854"/>
                    <a:pt x="3036" y="2687"/>
                  </a:cubicBezTo>
                  <a:cubicBezTo>
                    <a:pt x="2368" y="2487"/>
                    <a:pt x="1034" y="2120"/>
                    <a:pt x="834" y="1319"/>
                  </a:cubicBezTo>
                  <a:cubicBezTo>
                    <a:pt x="657" y="612"/>
                    <a:pt x="945" y="393"/>
                    <a:pt x="1340" y="393"/>
                  </a:cubicBezTo>
                  <a:close/>
                  <a:moveTo>
                    <a:pt x="1417" y="0"/>
                  </a:moveTo>
                  <a:cubicBezTo>
                    <a:pt x="1052" y="0"/>
                    <a:pt x="704" y="140"/>
                    <a:pt x="467" y="519"/>
                  </a:cubicBezTo>
                  <a:cubicBezTo>
                    <a:pt x="0" y="1286"/>
                    <a:pt x="667" y="1986"/>
                    <a:pt x="1268" y="2353"/>
                  </a:cubicBezTo>
                  <a:cubicBezTo>
                    <a:pt x="2268" y="3021"/>
                    <a:pt x="3536" y="3187"/>
                    <a:pt x="4670" y="3521"/>
                  </a:cubicBezTo>
                  <a:cubicBezTo>
                    <a:pt x="4688" y="3525"/>
                    <a:pt x="4704" y="3527"/>
                    <a:pt x="4719" y="3527"/>
                  </a:cubicBezTo>
                  <a:cubicBezTo>
                    <a:pt x="4820" y="3527"/>
                    <a:pt x="4870" y="3437"/>
                    <a:pt x="4870" y="3321"/>
                  </a:cubicBezTo>
                  <a:cubicBezTo>
                    <a:pt x="4904" y="3321"/>
                    <a:pt x="4904" y="3287"/>
                    <a:pt x="4904" y="3287"/>
                  </a:cubicBezTo>
                  <a:cubicBezTo>
                    <a:pt x="4370" y="2120"/>
                    <a:pt x="3569" y="1119"/>
                    <a:pt x="2569" y="385"/>
                  </a:cubicBezTo>
                  <a:cubicBezTo>
                    <a:pt x="2252" y="174"/>
                    <a:pt x="1824" y="0"/>
                    <a:pt x="1417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88" name="Google Shape;3009;p58"/>
            <p:cNvSpPr/>
            <p:nvPr/>
          </p:nvSpPr>
          <p:spPr>
            <a:xfrm>
              <a:off x="4405825" y="2394150"/>
              <a:ext cx="783325" cy="1264775"/>
            </a:xfrm>
            <a:custGeom>
              <a:avLst/>
              <a:gdLst/>
              <a:ahLst/>
              <a:cxnLst/>
              <a:rect l="l" t="t" r="r" b="b"/>
              <a:pathLst>
                <a:path w="31333" h="50591" extrusionOk="0">
                  <a:moveTo>
                    <a:pt x="21669" y="1"/>
                  </a:moveTo>
                  <a:cubicBezTo>
                    <a:pt x="18037" y="1"/>
                    <a:pt x="13201" y="841"/>
                    <a:pt x="6905" y="2656"/>
                  </a:cubicBezTo>
                  <a:lnTo>
                    <a:pt x="2302" y="2723"/>
                  </a:lnTo>
                  <a:lnTo>
                    <a:pt x="2302" y="5892"/>
                  </a:lnTo>
                  <a:cubicBezTo>
                    <a:pt x="4303" y="6158"/>
                    <a:pt x="9707" y="6992"/>
                    <a:pt x="9707" y="6992"/>
                  </a:cubicBezTo>
                  <a:cubicBezTo>
                    <a:pt x="13610" y="8460"/>
                    <a:pt x="14877" y="9094"/>
                    <a:pt x="14811" y="9227"/>
                  </a:cubicBezTo>
                  <a:cubicBezTo>
                    <a:pt x="5070" y="28941"/>
                    <a:pt x="0" y="44286"/>
                    <a:pt x="0" y="44286"/>
                  </a:cubicBezTo>
                  <a:lnTo>
                    <a:pt x="13977" y="50590"/>
                  </a:lnTo>
                  <a:cubicBezTo>
                    <a:pt x="13977" y="50590"/>
                    <a:pt x="30655" y="18601"/>
                    <a:pt x="31089" y="8827"/>
                  </a:cubicBezTo>
                  <a:cubicBezTo>
                    <a:pt x="31333" y="3288"/>
                    <a:pt x="28854" y="1"/>
                    <a:pt x="21669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89" name="Google Shape;3010;p58"/>
            <p:cNvSpPr/>
            <p:nvPr/>
          </p:nvSpPr>
          <p:spPr>
            <a:xfrm>
              <a:off x="4485050" y="2526425"/>
              <a:ext cx="350275" cy="368400"/>
            </a:xfrm>
            <a:custGeom>
              <a:avLst/>
              <a:gdLst/>
              <a:ahLst/>
              <a:cxnLst/>
              <a:rect l="l" t="t" r="r" b="b"/>
              <a:pathLst>
                <a:path w="14011" h="14736" extrusionOk="0">
                  <a:moveTo>
                    <a:pt x="33" y="0"/>
                  </a:moveTo>
                  <a:cubicBezTo>
                    <a:pt x="0" y="0"/>
                    <a:pt x="0" y="34"/>
                    <a:pt x="33" y="67"/>
                  </a:cubicBezTo>
                  <a:cubicBezTo>
                    <a:pt x="3336" y="267"/>
                    <a:pt x="6605" y="867"/>
                    <a:pt x="9740" y="1868"/>
                  </a:cubicBezTo>
                  <a:cubicBezTo>
                    <a:pt x="10641" y="2135"/>
                    <a:pt x="11475" y="2435"/>
                    <a:pt x="12342" y="2769"/>
                  </a:cubicBezTo>
                  <a:cubicBezTo>
                    <a:pt x="11742" y="3736"/>
                    <a:pt x="11175" y="4704"/>
                    <a:pt x="10641" y="5704"/>
                  </a:cubicBezTo>
                  <a:cubicBezTo>
                    <a:pt x="9607" y="7572"/>
                    <a:pt x="8706" y="9474"/>
                    <a:pt x="7906" y="11442"/>
                  </a:cubicBezTo>
                  <a:cubicBezTo>
                    <a:pt x="7439" y="12509"/>
                    <a:pt x="7005" y="13610"/>
                    <a:pt x="6605" y="14711"/>
                  </a:cubicBezTo>
                  <a:cubicBezTo>
                    <a:pt x="6605" y="14727"/>
                    <a:pt x="6622" y="14736"/>
                    <a:pt x="6638" y="14736"/>
                  </a:cubicBezTo>
                  <a:cubicBezTo>
                    <a:pt x="6655" y="14736"/>
                    <a:pt x="6672" y="14727"/>
                    <a:pt x="6672" y="14711"/>
                  </a:cubicBezTo>
                  <a:cubicBezTo>
                    <a:pt x="8373" y="10908"/>
                    <a:pt x="10241" y="7172"/>
                    <a:pt x="12276" y="3536"/>
                  </a:cubicBezTo>
                  <a:cubicBezTo>
                    <a:pt x="12843" y="2502"/>
                    <a:pt x="13443" y="1468"/>
                    <a:pt x="14010" y="434"/>
                  </a:cubicBezTo>
                  <a:cubicBezTo>
                    <a:pt x="14010" y="410"/>
                    <a:pt x="13993" y="387"/>
                    <a:pt x="13972" y="387"/>
                  </a:cubicBezTo>
                  <a:cubicBezTo>
                    <a:pt x="13963" y="387"/>
                    <a:pt x="13953" y="391"/>
                    <a:pt x="13943" y="400"/>
                  </a:cubicBezTo>
                  <a:cubicBezTo>
                    <a:pt x="13376" y="1168"/>
                    <a:pt x="12843" y="1935"/>
                    <a:pt x="12376" y="2735"/>
                  </a:cubicBezTo>
                  <a:cubicBezTo>
                    <a:pt x="9307" y="1435"/>
                    <a:pt x="6104" y="601"/>
                    <a:pt x="2802" y="234"/>
                  </a:cubicBezTo>
                  <a:cubicBezTo>
                    <a:pt x="1901" y="134"/>
                    <a:pt x="967" y="34"/>
                    <a:pt x="33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90" name="Google Shape;3011;p58"/>
            <p:cNvSpPr/>
            <p:nvPr/>
          </p:nvSpPr>
          <p:spPr>
            <a:xfrm>
              <a:off x="4451675" y="3442900"/>
              <a:ext cx="311925" cy="132850"/>
            </a:xfrm>
            <a:custGeom>
              <a:avLst/>
              <a:gdLst/>
              <a:ahLst/>
              <a:cxnLst/>
              <a:rect l="l" t="t" r="r" b="b"/>
              <a:pathLst>
                <a:path w="12477" h="5314" extrusionOk="0">
                  <a:moveTo>
                    <a:pt x="68" y="1"/>
                  </a:moveTo>
                  <a:cubicBezTo>
                    <a:pt x="34" y="1"/>
                    <a:pt x="1" y="34"/>
                    <a:pt x="34" y="34"/>
                  </a:cubicBezTo>
                  <a:cubicBezTo>
                    <a:pt x="401" y="268"/>
                    <a:pt x="3970" y="1869"/>
                    <a:pt x="4771" y="2202"/>
                  </a:cubicBezTo>
                  <a:cubicBezTo>
                    <a:pt x="6372" y="2903"/>
                    <a:pt x="8007" y="3537"/>
                    <a:pt x="9641" y="4204"/>
                  </a:cubicBezTo>
                  <a:cubicBezTo>
                    <a:pt x="10108" y="4404"/>
                    <a:pt x="10575" y="4571"/>
                    <a:pt x="11042" y="4737"/>
                  </a:cubicBezTo>
                  <a:cubicBezTo>
                    <a:pt x="11509" y="4938"/>
                    <a:pt x="11976" y="5104"/>
                    <a:pt x="12443" y="5305"/>
                  </a:cubicBezTo>
                  <a:cubicBezTo>
                    <a:pt x="12450" y="5311"/>
                    <a:pt x="12455" y="5314"/>
                    <a:pt x="12459" y="5314"/>
                  </a:cubicBezTo>
                  <a:cubicBezTo>
                    <a:pt x="12476" y="5314"/>
                    <a:pt x="12476" y="5271"/>
                    <a:pt x="12476" y="5271"/>
                  </a:cubicBezTo>
                  <a:cubicBezTo>
                    <a:pt x="11642" y="4938"/>
                    <a:pt x="10842" y="4537"/>
                    <a:pt x="10041" y="4204"/>
                  </a:cubicBezTo>
                  <a:lnTo>
                    <a:pt x="7640" y="3103"/>
                  </a:lnTo>
                  <a:cubicBezTo>
                    <a:pt x="6038" y="2402"/>
                    <a:pt x="501" y="101"/>
                    <a:pt x="68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91" name="Google Shape;3012;p58"/>
            <p:cNvSpPr/>
            <p:nvPr/>
          </p:nvSpPr>
          <p:spPr>
            <a:xfrm>
              <a:off x="4499225" y="2572200"/>
              <a:ext cx="335250" cy="845850"/>
            </a:xfrm>
            <a:custGeom>
              <a:avLst/>
              <a:gdLst/>
              <a:ahLst/>
              <a:cxnLst/>
              <a:rect l="l" t="t" r="r" b="b"/>
              <a:pathLst>
                <a:path w="13410" h="33834" extrusionOk="0">
                  <a:moveTo>
                    <a:pt x="13357" y="1"/>
                  </a:moveTo>
                  <a:cubicBezTo>
                    <a:pt x="13340" y="1"/>
                    <a:pt x="13322" y="12"/>
                    <a:pt x="13310" y="37"/>
                  </a:cubicBezTo>
                  <a:cubicBezTo>
                    <a:pt x="12209" y="2139"/>
                    <a:pt x="11275" y="4340"/>
                    <a:pt x="10308" y="6508"/>
                  </a:cubicBezTo>
                  <a:cubicBezTo>
                    <a:pt x="9340" y="8677"/>
                    <a:pt x="8440" y="10845"/>
                    <a:pt x="7506" y="13013"/>
                  </a:cubicBezTo>
                  <a:cubicBezTo>
                    <a:pt x="5704" y="17350"/>
                    <a:pt x="4036" y="21753"/>
                    <a:pt x="2502" y="26223"/>
                  </a:cubicBezTo>
                  <a:cubicBezTo>
                    <a:pt x="1635" y="28724"/>
                    <a:pt x="801" y="31260"/>
                    <a:pt x="0" y="33795"/>
                  </a:cubicBezTo>
                  <a:cubicBezTo>
                    <a:pt x="0" y="33814"/>
                    <a:pt x="22" y="33833"/>
                    <a:pt x="41" y="33833"/>
                  </a:cubicBezTo>
                  <a:cubicBezTo>
                    <a:pt x="55" y="33833"/>
                    <a:pt x="67" y="33823"/>
                    <a:pt x="67" y="33795"/>
                  </a:cubicBezTo>
                  <a:cubicBezTo>
                    <a:pt x="1568" y="29291"/>
                    <a:pt x="3169" y="24855"/>
                    <a:pt x="4837" y="20452"/>
                  </a:cubicBezTo>
                  <a:cubicBezTo>
                    <a:pt x="6538" y="16049"/>
                    <a:pt x="8306" y="11679"/>
                    <a:pt x="10174" y="7342"/>
                  </a:cubicBezTo>
                  <a:cubicBezTo>
                    <a:pt x="10708" y="6142"/>
                    <a:pt x="11242" y="4907"/>
                    <a:pt x="11775" y="3706"/>
                  </a:cubicBezTo>
                  <a:cubicBezTo>
                    <a:pt x="12342" y="2506"/>
                    <a:pt x="12909" y="1305"/>
                    <a:pt x="13410" y="71"/>
                  </a:cubicBezTo>
                  <a:cubicBezTo>
                    <a:pt x="13410" y="29"/>
                    <a:pt x="13384" y="1"/>
                    <a:pt x="13357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92" name="Google Shape;3013;p58"/>
            <p:cNvSpPr/>
            <p:nvPr/>
          </p:nvSpPr>
          <p:spPr>
            <a:xfrm>
              <a:off x="4248200" y="1879600"/>
              <a:ext cx="510400" cy="612200"/>
            </a:xfrm>
            <a:custGeom>
              <a:avLst/>
              <a:gdLst/>
              <a:ahLst/>
              <a:cxnLst/>
              <a:rect l="l" t="t" r="r" b="b"/>
              <a:pathLst>
                <a:path w="20416" h="24488" extrusionOk="0">
                  <a:moveTo>
                    <a:pt x="8262" y="0"/>
                  </a:moveTo>
                  <a:cubicBezTo>
                    <a:pt x="7666" y="0"/>
                    <a:pt x="7074" y="75"/>
                    <a:pt x="6505" y="221"/>
                  </a:cubicBezTo>
                  <a:cubicBezTo>
                    <a:pt x="5938" y="488"/>
                    <a:pt x="3603" y="3257"/>
                    <a:pt x="2969" y="5492"/>
                  </a:cubicBezTo>
                  <a:cubicBezTo>
                    <a:pt x="1635" y="9928"/>
                    <a:pt x="1" y="24039"/>
                    <a:pt x="268" y="24305"/>
                  </a:cubicBezTo>
                  <a:cubicBezTo>
                    <a:pt x="403" y="24440"/>
                    <a:pt x="3666" y="24488"/>
                    <a:pt x="7511" y="24488"/>
                  </a:cubicBezTo>
                  <a:cubicBezTo>
                    <a:pt x="13170" y="24488"/>
                    <a:pt x="20089" y="24385"/>
                    <a:pt x="20148" y="24305"/>
                  </a:cubicBezTo>
                  <a:cubicBezTo>
                    <a:pt x="20415" y="23972"/>
                    <a:pt x="17480" y="11696"/>
                    <a:pt x="15312" y="7060"/>
                  </a:cubicBezTo>
                  <a:cubicBezTo>
                    <a:pt x="12510" y="1089"/>
                    <a:pt x="11009" y="588"/>
                    <a:pt x="10141" y="255"/>
                  </a:cubicBezTo>
                  <a:cubicBezTo>
                    <a:pt x="9525" y="84"/>
                    <a:pt x="8891" y="0"/>
                    <a:pt x="8262" y="0"/>
                  </a:cubicBez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93" name="Google Shape;3014;p58"/>
            <p:cNvSpPr/>
            <p:nvPr/>
          </p:nvSpPr>
          <p:spPr>
            <a:xfrm>
              <a:off x="4497175" y="1891550"/>
              <a:ext cx="489925" cy="647500"/>
            </a:xfrm>
            <a:custGeom>
              <a:avLst/>
              <a:gdLst/>
              <a:ahLst/>
              <a:cxnLst/>
              <a:rect l="l" t="t" r="r" b="b"/>
              <a:pathLst>
                <a:path w="19597" h="25900" extrusionOk="0">
                  <a:moveTo>
                    <a:pt x="805" y="1"/>
                  </a:moveTo>
                  <a:cubicBezTo>
                    <a:pt x="98" y="1"/>
                    <a:pt x="0" y="841"/>
                    <a:pt x="1183" y="3279"/>
                  </a:cubicBezTo>
                  <a:cubicBezTo>
                    <a:pt x="3218" y="7582"/>
                    <a:pt x="9389" y="15688"/>
                    <a:pt x="9089" y="16055"/>
                  </a:cubicBezTo>
                  <a:cubicBezTo>
                    <a:pt x="8655" y="16589"/>
                    <a:pt x="4886" y="17790"/>
                    <a:pt x="4052" y="18090"/>
                  </a:cubicBezTo>
                  <a:cubicBezTo>
                    <a:pt x="2998" y="18485"/>
                    <a:pt x="6397" y="25899"/>
                    <a:pt x="7511" y="25899"/>
                  </a:cubicBezTo>
                  <a:cubicBezTo>
                    <a:pt x="7526" y="25899"/>
                    <a:pt x="7540" y="25898"/>
                    <a:pt x="7554" y="25896"/>
                  </a:cubicBezTo>
                  <a:cubicBezTo>
                    <a:pt x="12624" y="25062"/>
                    <a:pt x="18329" y="21592"/>
                    <a:pt x="18962" y="18657"/>
                  </a:cubicBezTo>
                  <a:cubicBezTo>
                    <a:pt x="19596" y="15855"/>
                    <a:pt x="12024" y="7349"/>
                    <a:pt x="3451" y="1311"/>
                  </a:cubicBezTo>
                  <a:cubicBezTo>
                    <a:pt x="2405" y="584"/>
                    <a:pt x="1394" y="1"/>
                    <a:pt x="805" y="1"/>
                  </a:cubicBezTo>
                  <a:close/>
                </a:path>
              </a:pathLst>
            </a:custGeom>
            <a:solidFill>
              <a:srgbClr val="D8B2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94" name="Google Shape;3015;p58"/>
            <p:cNvSpPr/>
            <p:nvPr/>
          </p:nvSpPr>
          <p:spPr>
            <a:xfrm>
              <a:off x="4285725" y="2336275"/>
              <a:ext cx="459525" cy="272875"/>
            </a:xfrm>
            <a:custGeom>
              <a:avLst/>
              <a:gdLst/>
              <a:ahLst/>
              <a:cxnLst/>
              <a:rect l="l" t="t" r="r" b="b"/>
              <a:pathLst>
                <a:path w="18381" h="10915" extrusionOk="0">
                  <a:moveTo>
                    <a:pt x="14678" y="1"/>
                  </a:moveTo>
                  <a:cubicBezTo>
                    <a:pt x="14678" y="1"/>
                    <a:pt x="11476" y="434"/>
                    <a:pt x="9407" y="801"/>
                  </a:cubicBezTo>
                  <a:cubicBezTo>
                    <a:pt x="8240" y="1035"/>
                    <a:pt x="6305" y="1569"/>
                    <a:pt x="5538" y="2102"/>
                  </a:cubicBezTo>
                  <a:cubicBezTo>
                    <a:pt x="4371" y="2903"/>
                    <a:pt x="1" y="7072"/>
                    <a:pt x="1001" y="8140"/>
                  </a:cubicBezTo>
                  <a:cubicBezTo>
                    <a:pt x="1200" y="8361"/>
                    <a:pt x="1417" y="8446"/>
                    <a:pt x="1634" y="8446"/>
                  </a:cubicBezTo>
                  <a:cubicBezTo>
                    <a:pt x="2188" y="8446"/>
                    <a:pt x="2743" y="7891"/>
                    <a:pt x="2982" y="7619"/>
                  </a:cubicBezTo>
                  <a:lnTo>
                    <a:pt x="2982" y="7619"/>
                  </a:lnTo>
                  <a:cubicBezTo>
                    <a:pt x="2650" y="8041"/>
                    <a:pt x="1812" y="9267"/>
                    <a:pt x="2769" y="9841"/>
                  </a:cubicBezTo>
                  <a:cubicBezTo>
                    <a:pt x="2921" y="9928"/>
                    <a:pt x="3077" y="9965"/>
                    <a:pt x="3234" y="9965"/>
                  </a:cubicBezTo>
                  <a:cubicBezTo>
                    <a:pt x="3758" y="9965"/>
                    <a:pt x="4290" y="9545"/>
                    <a:pt x="4693" y="9124"/>
                  </a:cubicBezTo>
                  <a:lnTo>
                    <a:pt x="4693" y="9124"/>
                  </a:lnTo>
                  <a:cubicBezTo>
                    <a:pt x="4403" y="9621"/>
                    <a:pt x="4266" y="10215"/>
                    <a:pt x="4938" y="10542"/>
                  </a:cubicBezTo>
                  <a:cubicBezTo>
                    <a:pt x="5052" y="10594"/>
                    <a:pt x="5172" y="10617"/>
                    <a:pt x="5298" y="10617"/>
                  </a:cubicBezTo>
                  <a:cubicBezTo>
                    <a:pt x="5835" y="10617"/>
                    <a:pt x="6456" y="10186"/>
                    <a:pt x="6967" y="9723"/>
                  </a:cubicBezTo>
                  <a:lnTo>
                    <a:pt x="6967" y="9723"/>
                  </a:lnTo>
                  <a:cubicBezTo>
                    <a:pt x="6736" y="10120"/>
                    <a:pt x="6677" y="10537"/>
                    <a:pt x="7139" y="10808"/>
                  </a:cubicBezTo>
                  <a:cubicBezTo>
                    <a:pt x="7263" y="10882"/>
                    <a:pt x="7407" y="10915"/>
                    <a:pt x="7567" y="10915"/>
                  </a:cubicBezTo>
                  <a:cubicBezTo>
                    <a:pt x="9007" y="10915"/>
                    <a:pt x="11709" y="8240"/>
                    <a:pt x="11709" y="8240"/>
                  </a:cubicBezTo>
                  <a:cubicBezTo>
                    <a:pt x="12278" y="8302"/>
                    <a:pt x="12849" y="8334"/>
                    <a:pt x="13420" y="8334"/>
                  </a:cubicBezTo>
                  <a:cubicBezTo>
                    <a:pt x="14990" y="8334"/>
                    <a:pt x="16554" y="8096"/>
                    <a:pt x="18047" y="7606"/>
                  </a:cubicBezTo>
                  <a:cubicBezTo>
                    <a:pt x="18381" y="7506"/>
                    <a:pt x="14678" y="1"/>
                    <a:pt x="14678" y="1"/>
                  </a:cubicBezTo>
                  <a:close/>
                </a:path>
              </a:pathLst>
            </a:custGeom>
            <a:solidFill>
              <a:srgbClr val="D8B2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95" name="Google Shape;3016;p58"/>
            <p:cNvSpPr/>
            <p:nvPr/>
          </p:nvSpPr>
          <p:spPr>
            <a:xfrm>
              <a:off x="4401650" y="2475200"/>
              <a:ext cx="79250" cy="92950"/>
            </a:xfrm>
            <a:custGeom>
              <a:avLst/>
              <a:gdLst/>
              <a:ahLst/>
              <a:cxnLst/>
              <a:rect l="l" t="t" r="r" b="b"/>
              <a:pathLst>
                <a:path w="3170" h="3718" extrusionOk="0">
                  <a:moveTo>
                    <a:pt x="3143" y="1"/>
                  </a:moveTo>
                  <a:cubicBezTo>
                    <a:pt x="3139" y="1"/>
                    <a:pt x="3136" y="5"/>
                    <a:pt x="3136" y="14"/>
                  </a:cubicBezTo>
                  <a:cubicBezTo>
                    <a:pt x="2836" y="315"/>
                    <a:pt x="2502" y="581"/>
                    <a:pt x="2202" y="882"/>
                  </a:cubicBezTo>
                  <a:cubicBezTo>
                    <a:pt x="1902" y="1149"/>
                    <a:pt x="1635" y="1449"/>
                    <a:pt x="1368" y="1749"/>
                  </a:cubicBezTo>
                  <a:cubicBezTo>
                    <a:pt x="1101" y="2049"/>
                    <a:pt x="868" y="2383"/>
                    <a:pt x="634" y="2750"/>
                  </a:cubicBezTo>
                  <a:lnTo>
                    <a:pt x="267" y="3250"/>
                  </a:lnTo>
                  <a:cubicBezTo>
                    <a:pt x="167" y="3383"/>
                    <a:pt x="67" y="3550"/>
                    <a:pt x="0" y="3717"/>
                  </a:cubicBezTo>
                  <a:cubicBezTo>
                    <a:pt x="134" y="3584"/>
                    <a:pt x="267" y="3450"/>
                    <a:pt x="367" y="3283"/>
                  </a:cubicBezTo>
                  <a:cubicBezTo>
                    <a:pt x="501" y="3150"/>
                    <a:pt x="634" y="2983"/>
                    <a:pt x="768" y="2816"/>
                  </a:cubicBezTo>
                  <a:cubicBezTo>
                    <a:pt x="1001" y="2516"/>
                    <a:pt x="1268" y="2249"/>
                    <a:pt x="1535" y="1916"/>
                  </a:cubicBezTo>
                  <a:lnTo>
                    <a:pt x="2335" y="982"/>
                  </a:lnTo>
                  <a:cubicBezTo>
                    <a:pt x="2569" y="648"/>
                    <a:pt x="2869" y="348"/>
                    <a:pt x="3169" y="48"/>
                  </a:cubicBezTo>
                  <a:cubicBezTo>
                    <a:pt x="3169" y="24"/>
                    <a:pt x="3153" y="1"/>
                    <a:pt x="3143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96" name="Google Shape;3017;p58"/>
            <p:cNvSpPr/>
            <p:nvPr/>
          </p:nvSpPr>
          <p:spPr>
            <a:xfrm>
              <a:off x="4355775" y="2445525"/>
              <a:ext cx="75075" cy="87925"/>
            </a:xfrm>
            <a:custGeom>
              <a:avLst/>
              <a:gdLst/>
              <a:ahLst/>
              <a:cxnLst/>
              <a:rect l="l" t="t" r="r" b="b"/>
              <a:pathLst>
                <a:path w="3003" h="3517" extrusionOk="0">
                  <a:moveTo>
                    <a:pt x="2970" y="1"/>
                  </a:moveTo>
                  <a:cubicBezTo>
                    <a:pt x="2369" y="501"/>
                    <a:pt x="1802" y="1035"/>
                    <a:pt x="1335" y="1602"/>
                  </a:cubicBezTo>
                  <a:cubicBezTo>
                    <a:pt x="835" y="2202"/>
                    <a:pt x="401" y="2803"/>
                    <a:pt x="1" y="3470"/>
                  </a:cubicBezTo>
                  <a:cubicBezTo>
                    <a:pt x="1" y="3493"/>
                    <a:pt x="17" y="3517"/>
                    <a:pt x="39" y="3517"/>
                  </a:cubicBezTo>
                  <a:cubicBezTo>
                    <a:pt x="48" y="3517"/>
                    <a:pt x="58" y="3513"/>
                    <a:pt x="67" y="3503"/>
                  </a:cubicBezTo>
                  <a:cubicBezTo>
                    <a:pt x="201" y="3403"/>
                    <a:pt x="1268" y="2069"/>
                    <a:pt x="1502" y="1802"/>
                  </a:cubicBezTo>
                  <a:cubicBezTo>
                    <a:pt x="2002" y="1201"/>
                    <a:pt x="2503" y="634"/>
                    <a:pt x="3003" y="34"/>
                  </a:cubicBezTo>
                  <a:cubicBezTo>
                    <a:pt x="3003" y="34"/>
                    <a:pt x="2970" y="1"/>
                    <a:pt x="2970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97" name="Google Shape;3018;p58"/>
            <p:cNvSpPr/>
            <p:nvPr/>
          </p:nvSpPr>
          <p:spPr>
            <a:xfrm>
              <a:off x="4456675" y="2501900"/>
              <a:ext cx="75100" cy="79925"/>
            </a:xfrm>
            <a:custGeom>
              <a:avLst/>
              <a:gdLst/>
              <a:ahLst/>
              <a:cxnLst/>
              <a:rect l="l" t="t" r="r" b="b"/>
              <a:pathLst>
                <a:path w="3004" h="3197" extrusionOk="0">
                  <a:moveTo>
                    <a:pt x="2977" y="0"/>
                  </a:moveTo>
                  <a:cubicBezTo>
                    <a:pt x="2973" y="0"/>
                    <a:pt x="2970" y="4"/>
                    <a:pt x="2970" y="14"/>
                  </a:cubicBezTo>
                  <a:cubicBezTo>
                    <a:pt x="2369" y="447"/>
                    <a:pt x="1802" y="914"/>
                    <a:pt x="1302" y="1415"/>
                  </a:cubicBezTo>
                  <a:cubicBezTo>
                    <a:pt x="835" y="1982"/>
                    <a:pt x="401" y="2549"/>
                    <a:pt x="1" y="3149"/>
                  </a:cubicBezTo>
                  <a:cubicBezTo>
                    <a:pt x="1" y="3173"/>
                    <a:pt x="18" y="3197"/>
                    <a:pt x="27" y="3197"/>
                  </a:cubicBezTo>
                  <a:cubicBezTo>
                    <a:pt x="31" y="3197"/>
                    <a:pt x="34" y="3193"/>
                    <a:pt x="34" y="3183"/>
                  </a:cubicBezTo>
                  <a:cubicBezTo>
                    <a:pt x="301" y="2949"/>
                    <a:pt x="1202" y="1848"/>
                    <a:pt x="1435" y="1582"/>
                  </a:cubicBezTo>
                  <a:cubicBezTo>
                    <a:pt x="1936" y="1048"/>
                    <a:pt x="2469" y="548"/>
                    <a:pt x="3003" y="47"/>
                  </a:cubicBezTo>
                  <a:cubicBezTo>
                    <a:pt x="3003" y="24"/>
                    <a:pt x="2986" y="0"/>
                    <a:pt x="297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98" name="Google Shape;3019;p58"/>
            <p:cNvSpPr/>
            <p:nvPr/>
          </p:nvSpPr>
          <p:spPr>
            <a:xfrm>
              <a:off x="4490100" y="1885450"/>
              <a:ext cx="332700" cy="334100"/>
            </a:xfrm>
            <a:custGeom>
              <a:avLst/>
              <a:gdLst/>
              <a:ahLst/>
              <a:cxnLst/>
              <a:rect l="l" t="t" r="r" b="b"/>
              <a:pathLst>
                <a:path w="13308" h="13364" extrusionOk="0">
                  <a:moveTo>
                    <a:pt x="909" y="0"/>
                  </a:moveTo>
                  <a:cubicBezTo>
                    <a:pt x="101" y="0"/>
                    <a:pt x="0" y="871"/>
                    <a:pt x="732" y="2756"/>
                  </a:cubicBezTo>
                  <a:cubicBezTo>
                    <a:pt x="2066" y="6192"/>
                    <a:pt x="7070" y="13364"/>
                    <a:pt x="7070" y="13364"/>
                  </a:cubicBezTo>
                  <a:lnTo>
                    <a:pt x="13308" y="9027"/>
                  </a:lnTo>
                  <a:cubicBezTo>
                    <a:pt x="13308" y="9027"/>
                    <a:pt x="7704" y="4090"/>
                    <a:pt x="4268" y="1689"/>
                  </a:cubicBezTo>
                  <a:cubicBezTo>
                    <a:pt x="2717" y="590"/>
                    <a:pt x="1574" y="0"/>
                    <a:pt x="909" y="0"/>
                  </a:cubicBez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99" name="Google Shape;3020;p58"/>
            <p:cNvSpPr/>
            <p:nvPr/>
          </p:nvSpPr>
          <p:spPr>
            <a:xfrm>
              <a:off x="4654325" y="2088250"/>
              <a:ext cx="132375" cy="95450"/>
            </a:xfrm>
            <a:custGeom>
              <a:avLst/>
              <a:gdLst/>
              <a:ahLst/>
              <a:cxnLst/>
              <a:rect l="l" t="t" r="r" b="b"/>
              <a:pathLst>
                <a:path w="5295" h="3818" extrusionOk="0">
                  <a:moveTo>
                    <a:pt x="5265" y="1"/>
                  </a:moveTo>
                  <a:cubicBezTo>
                    <a:pt x="5257" y="1"/>
                    <a:pt x="5247" y="5"/>
                    <a:pt x="5238" y="15"/>
                  </a:cubicBezTo>
                  <a:cubicBezTo>
                    <a:pt x="3069" y="1449"/>
                    <a:pt x="501" y="3450"/>
                    <a:pt x="34" y="3751"/>
                  </a:cubicBezTo>
                  <a:cubicBezTo>
                    <a:pt x="1" y="3784"/>
                    <a:pt x="34" y="3817"/>
                    <a:pt x="67" y="3817"/>
                  </a:cubicBezTo>
                  <a:cubicBezTo>
                    <a:pt x="1869" y="2650"/>
                    <a:pt x="3603" y="1416"/>
                    <a:pt x="5271" y="48"/>
                  </a:cubicBezTo>
                  <a:cubicBezTo>
                    <a:pt x="5295" y="24"/>
                    <a:pt x="5285" y="1"/>
                    <a:pt x="5265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00" name="Google Shape;3021;p58"/>
            <p:cNvSpPr/>
            <p:nvPr/>
          </p:nvSpPr>
          <p:spPr>
            <a:xfrm>
              <a:off x="4550925" y="2037725"/>
              <a:ext cx="125950" cy="183500"/>
            </a:xfrm>
            <a:custGeom>
              <a:avLst/>
              <a:gdLst/>
              <a:ahLst/>
              <a:cxnLst/>
              <a:rect l="l" t="t" r="r" b="b"/>
              <a:pathLst>
                <a:path w="5038" h="7340" extrusionOk="0">
                  <a:moveTo>
                    <a:pt x="0" y="1"/>
                  </a:moveTo>
                  <a:cubicBezTo>
                    <a:pt x="301" y="568"/>
                    <a:pt x="601" y="1135"/>
                    <a:pt x="934" y="1702"/>
                  </a:cubicBezTo>
                  <a:cubicBezTo>
                    <a:pt x="868" y="1602"/>
                    <a:pt x="801" y="1535"/>
                    <a:pt x="734" y="1435"/>
                  </a:cubicBezTo>
                  <a:cubicBezTo>
                    <a:pt x="567" y="1268"/>
                    <a:pt x="401" y="1068"/>
                    <a:pt x="267" y="902"/>
                  </a:cubicBezTo>
                  <a:cubicBezTo>
                    <a:pt x="256" y="890"/>
                    <a:pt x="245" y="887"/>
                    <a:pt x="235" y="887"/>
                  </a:cubicBezTo>
                  <a:cubicBezTo>
                    <a:pt x="215" y="887"/>
                    <a:pt x="200" y="902"/>
                    <a:pt x="200" y="902"/>
                  </a:cubicBezTo>
                  <a:cubicBezTo>
                    <a:pt x="367" y="1102"/>
                    <a:pt x="467" y="1302"/>
                    <a:pt x="601" y="1502"/>
                  </a:cubicBezTo>
                  <a:cubicBezTo>
                    <a:pt x="734" y="1702"/>
                    <a:pt x="868" y="1869"/>
                    <a:pt x="1034" y="2069"/>
                  </a:cubicBezTo>
                  <a:cubicBezTo>
                    <a:pt x="1168" y="2269"/>
                    <a:pt x="1301" y="2403"/>
                    <a:pt x="1435" y="2569"/>
                  </a:cubicBezTo>
                  <a:lnTo>
                    <a:pt x="1501" y="2636"/>
                  </a:lnTo>
                  <a:cubicBezTo>
                    <a:pt x="1702" y="3003"/>
                    <a:pt x="1902" y="3337"/>
                    <a:pt x="2102" y="3704"/>
                  </a:cubicBezTo>
                  <a:cubicBezTo>
                    <a:pt x="2869" y="4904"/>
                    <a:pt x="4570" y="7339"/>
                    <a:pt x="4604" y="7339"/>
                  </a:cubicBezTo>
                  <a:cubicBezTo>
                    <a:pt x="4737" y="7239"/>
                    <a:pt x="4904" y="7139"/>
                    <a:pt x="5037" y="7006"/>
                  </a:cubicBezTo>
                  <a:cubicBezTo>
                    <a:pt x="4971" y="7006"/>
                    <a:pt x="4704" y="7173"/>
                    <a:pt x="4637" y="7206"/>
                  </a:cubicBezTo>
                  <a:cubicBezTo>
                    <a:pt x="3903" y="6005"/>
                    <a:pt x="3069" y="4771"/>
                    <a:pt x="2335" y="3603"/>
                  </a:cubicBezTo>
                  <a:cubicBezTo>
                    <a:pt x="1968" y="3003"/>
                    <a:pt x="1568" y="2436"/>
                    <a:pt x="1201" y="1836"/>
                  </a:cubicBezTo>
                  <a:cubicBezTo>
                    <a:pt x="834" y="1235"/>
                    <a:pt x="467" y="568"/>
                    <a:pt x="34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01" name="Google Shape;3022;p58"/>
            <p:cNvSpPr/>
            <p:nvPr/>
          </p:nvSpPr>
          <p:spPr>
            <a:xfrm>
              <a:off x="3951325" y="1890300"/>
              <a:ext cx="485550" cy="505500"/>
            </a:xfrm>
            <a:custGeom>
              <a:avLst/>
              <a:gdLst/>
              <a:ahLst/>
              <a:cxnLst/>
              <a:rect l="l" t="t" r="r" b="b"/>
              <a:pathLst>
                <a:path w="19422" h="20220" extrusionOk="0">
                  <a:moveTo>
                    <a:pt x="18443" y="0"/>
                  </a:moveTo>
                  <a:cubicBezTo>
                    <a:pt x="17634" y="0"/>
                    <a:pt x="16169" y="668"/>
                    <a:pt x="14744" y="1461"/>
                  </a:cubicBezTo>
                  <a:cubicBezTo>
                    <a:pt x="8073" y="5231"/>
                    <a:pt x="1835" y="9734"/>
                    <a:pt x="701" y="12769"/>
                  </a:cubicBezTo>
                  <a:cubicBezTo>
                    <a:pt x="1" y="14671"/>
                    <a:pt x="1068" y="18040"/>
                    <a:pt x="1869" y="20075"/>
                  </a:cubicBezTo>
                  <a:cubicBezTo>
                    <a:pt x="1913" y="20174"/>
                    <a:pt x="2051" y="20219"/>
                    <a:pt x="2263" y="20219"/>
                  </a:cubicBezTo>
                  <a:cubicBezTo>
                    <a:pt x="4104" y="20219"/>
                    <a:pt x="11493" y="16790"/>
                    <a:pt x="10775" y="16072"/>
                  </a:cubicBezTo>
                  <a:cubicBezTo>
                    <a:pt x="8773" y="14070"/>
                    <a:pt x="8440" y="13270"/>
                    <a:pt x="8640" y="12836"/>
                  </a:cubicBezTo>
                  <a:cubicBezTo>
                    <a:pt x="8740" y="12569"/>
                    <a:pt x="15979" y="5865"/>
                    <a:pt x="17980" y="2896"/>
                  </a:cubicBezTo>
                  <a:cubicBezTo>
                    <a:pt x="19422" y="750"/>
                    <a:pt x="19300" y="0"/>
                    <a:pt x="18443" y="0"/>
                  </a:cubicBezTo>
                  <a:close/>
                </a:path>
              </a:pathLst>
            </a:custGeom>
            <a:solidFill>
              <a:srgbClr val="D8B2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02" name="Google Shape;3023;p58"/>
            <p:cNvSpPr/>
            <p:nvPr/>
          </p:nvSpPr>
          <p:spPr>
            <a:xfrm>
              <a:off x="3984675" y="2231200"/>
              <a:ext cx="366125" cy="318650"/>
            </a:xfrm>
            <a:custGeom>
              <a:avLst/>
              <a:gdLst/>
              <a:ahLst/>
              <a:cxnLst/>
              <a:rect l="l" t="t" r="r" b="b"/>
              <a:pathLst>
                <a:path w="14645" h="12746" extrusionOk="0">
                  <a:moveTo>
                    <a:pt x="6505" y="1"/>
                  </a:moveTo>
                  <a:lnTo>
                    <a:pt x="1" y="4871"/>
                  </a:lnTo>
                  <a:cubicBezTo>
                    <a:pt x="268" y="5538"/>
                    <a:pt x="1435" y="9141"/>
                    <a:pt x="2202" y="10175"/>
                  </a:cubicBezTo>
                  <a:cubicBezTo>
                    <a:pt x="2922" y="11156"/>
                    <a:pt x="4058" y="12745"/>
                    <a:pt x="5327" y="12745"/>
                  </a:cubicBezTo>
                  <a:cubicBezTo>
                    <a:pt x="5353" y="12745"/>
                    <a:pt x="5379" y="12745"/>
                    <a:pt x="5405" y="12743"/>
                  </a:cubicBezTo>
                  <a:cubicBezTo>
                    <a:pt x="5905" y="12676"/>
                    <a:pt x="6372" y="12443"/>
                    <a:pt x="6706" y="12109"/>
                  </a:cubicBezTo>
                  <a:cubicBezTo>
                    <a:pt x="6706" y="12109"/>
                    <a:pt x="7239" y="12317"/>
                    <a:pt x="7763" y="12317"/>
                  </a:cubicBezTo>
                  <a:cubicBezTo>
                    <a:pt x="8025" y="12317"/>
                    <a:pt x="8285" y="12265"/>
                    <a:pt x="8474" y="12109"/>
                  </a:cubicBezTo>
                  <a:cubicBezTo>
                    <a:pt x="8807" y="11776"/>
                    <a:pt x="9074" y="11376"/>
                    <a:pt x="9174" y="10942"/>
                  </a:cubicBezTo>
                  <a:cubicBezTo>
                    <a:pt x="9174" y="10942"/>
                    <a:pt x="9702" y="11230"/>
                    <a:pt x="10214" y="11230"/>
                  </a:cubicBezTo>
                  <a:cubicBezTo>
                    <a:pt x="10442" y="11230"/>
                    <a:pt x="10667" y="11173"/>
                    <a:pt x="10842" y="11009"/>
                  </a:cubicBezTo>
                  <a:cubicBezTo>
                    <a:pt x="11142" y="10675"/>
                    <a:pt x="11309" y="10241"/>
                    <a:pt x="11309" y="9808"/>
                  </a:cubicBezTo>
                  <a:cubicBezTo>
                    <a:pt x="11309" y="9808"/>
                    <a:pt x="12217" y="11624"/>
                    <a:pt x="13029" y="11624"/>
                  </a:cubicBezTo>
                  <a:cubicBezTo>
                    <a:pt x="13125" y="11624"/>
                    <a:pt x="13219" y="11599"/>
                    <a:pt x="13310" y="11542"/>
                  </a:cubicBezTo>
                  <a:cubicBezTo>
                    <a:pt x="14645" y="10775"/>
                    <a:pt x="12476" y="6105"/>
                    <a:pt x="11909" y="4971"/>
                  </a:cubicBezTo>
                  <a:cubicBezTo>
                    <a:pt x="11175" y="3637"/>
                    <a:pt x="6505" y="1"/>
                    <a:pt x="6505" y="1"/>
                  </a:cubicBezTo>
                  <a:close/>
                </a:path>
              </a:pathLst>
            </a:custGeom>
            <a:solidFill>
              <a:srgbClr val="D8B2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03" name="Google Shape;3024;p58"/>
            <p:cNvSpPr/>
            <p:nvPr/>
          </p:nvSpPr>
          <p:spPr>
            <a:xfrm>
              <a:off x="4224850" y="2380125"/>
              <a:ext cx="42550" cy="96275"/>
            </a:xfrm>
            <a:custGeom>
              <a:avLst/>
              <a:gdLst/>
              <a:ahLst/>
              <a:cxnLst/>
              <a:rect l="l" t="t" r="r" b="b"/>
              <a:pathLst>
                <a:path w="1702" h="3851" extrusionOk="0">
                  <a:moveTo>
                    <a:pt x="27" y="1"/>
                  </a:moveTo>
                  <a:cubicBezTo>
                    <a:pt x="17" y="1"/>
                    <a:pt x="1" y="24"/>
                    <a:pt x="1" y="48"/>
                  </a:cubicBezTo>
                  <a:cubicBezTo>
                    <a:pt x="668" y="1249"/>
                    <a:pt x="1035" y="2650"/>
                    <a:pt x="1669" y="3851"/>
                  </a:cubicBezTo>
                  <a:cubicBezTo>
                    <a:pt x="1669" y="3851"/>
                    <a:pt x="1702" y="3851"/>
                    <a:pt x="1702" y="3817"/>
                  </a:cubicBezTo>
                  <a:cubicBezTo>
                    <a:pt x="1302" y="2483"/>
                    <a:pt x="735" y="1216"/>
                    <a:pt x="34" y="15"/>
                  </a:cubicBezTo>
                  <a:cubicBezTo>
                    <a:pt x="34" y="5"/>
                    <a:pt x="31" y="1"/>
                    <a:pt x="27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04" name="Google Shape;3025;p58"/>
            <p:cNvSpPr/>
            <p:nvPr/>
          </p:nvSpPr>
          <p:spPr>
            <a:xfrm>
              <a:off x="4160925" y="2418475"/>
              <a:ext cx="54775" cy="84950"/>
            </a:xfrm>
            <a:custGeom>
              <a:avLst/>
              <a:gdLst/>
              <a:ahLst/>
              <a:cxnLst/>
              <a:rect l="l" t="t" r="r" b="b"/>
              <a:pathLst>
                <a:path w="2191" h="3398" extrusionOk="0">
                  <a:moveTo>
                    <a:pt x="40" y="0"/>
                  </a:moveTo>
                  <a:cubicBezTo>
                    <a:pt x="23" y="0"/>
                    <a:pt x="0" y="15"/>
                    <a:pt x="23" y="15"/>
                  </a:cubicBezTo>
                  <a:cubicBezTo>
                    <a:pt x="389" y="582"/>
                    <a:pt x="723" y="1149"/>
                    <a:pt x="1090" y="1716"/>
                  </a:cubicBezTo>
                  <a:cubicBezTo>
                    <a:pt x="1257" y="2017"/>
                    <a:pt x="1424" y="2283"/>
                    <a:pt x="1590" y="2584"/>
                  </a:cubicBezTo>
                  <a:cubicBezTo>
                    <a:pt x="1724" y="2850"/>
                    <a:pt x="1891" y="3117"/>
                    <a:pt x="2091" y="3384"/>
                  </a:cubicBezTo>
                  <a:cubicBezTo>
                    <a:pt x="2100" y="3394"/>
                    <a:pt x="2113" y="3398"/>
                    <a:pt x="2126" y="3398"/>
                  </a:cubicBezTo>
                  <a:cubicBezTo>
                    <a:pt x="2157" y="3398"/>
                    <a:pt x="2191" y="3374"/>
                    <a:pt x="2191" y="3351"/>
                  </a:cubicBezTo>
                  <a:cubicBezTo>
                    <a:pt x="2091" y="3051"/>
                    <a:pt x="1924" y="2784"/>
                    <a:pt x="1757" y="2517"/>
                  </a:cubicBezTo>
                  <a:cubicBezTo>
                    <a:pt x="1557" y="2250"/>
                    <a:pt x="1390" y="1950"/>
                    <a:pt x="1190" y="1683"/>
                  </a:cubicBezTo>
                  <a:cubicBezTo>
                    <a:pt x="823" y="1116"/>
                    <a:pt x="456" y="582"/>
                    <a:pt x="56" y="15"/>
                  </a:cubicBezTo>
                  <a:cubicBezTo>
                    <a:pt x="56" y="4"/>
                    <a:pt x="48" y="0"/>
                    <a:pt x="4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05" name="Google Shape;3026;p58"/>
            <p:cNvSpPr/>
            <p:nvPr/>
          </p:nvSpPr>
          <p:spPr>
            <a:xfrm>
              <a:off x="4100600" y="2457675"/>
              <a:ext cx="50900" cy="76275"/>
            </a:xfrm>
            <a:custGeom>
              <a:avLst/>
              <a:gdLst/>
              <a:ahLst/>
              <a:cxnLst/>
              <a:rect l="l" t="t" r="r" b="b"/>
              <a:pathLst>
                <a:path w="2036" h="3051" extrusionOk="0">
                  <a:moveTo>
                    <a:pt x="50" y="0"/>
                  </a:moveTo>
                  <a:cubicBezTo>
                    <a:pt x="30" y="0"/>
                    <a:pt x="0" y="15"/>
                    <a:pt x="0" y="15"/>
                  </a:cubicBezTo>
                  <a:cubicBezTo>
                    <a:pt x="334" y="549"/>
                    <a:pt x="668" y="1082"/>
                    <a:pt x="1001" y="1616"/>
                  </a:cubicBezTo>
                  <a:cubicBezTo>
                    <a:pt x="1168" y="1883"/>
                    <a:pt x="1335" y="2116"/>
                    <a:pt x="1502" y="2383"/>
                  </a:cubicBezTo>
                  <a:cubicBezTo>
                    <a:pt x="1635" y="2617"/>
                    <a:pt x="1802" y="2850"/>
                    <a:pt x="2002" y="3050"/>
                  </a:cubicBezTo>
                  <a:lnTo>
                    <a:pt x="2035" y="3017"/>
                  </a:lnTo>
                  <a:cubicBezTo>
                    <a:pt x="1935" y="2750"/>
                    <a:pt x="1768" y="2517"/>
                    <a:pt x="1602" y="2283"/>
                  </a:cubicBezTo>
                  <a:lnTo>
                    <a:pt x="1068" y="1516"/>
                  </a:lnTo>
                  <a:cubicBezTo>
                    <a:pt x="734" y="1016"/>
                    <a:pt x="401" y="515"/>
                    <a:pt x="67" y="15"/>
                  </a:cubicBezTo>
                  <a:cubicBezTo>
                    <a:pt x="67" y="4"/>
                    <a:pt x="60" y="0"/>
                    <a:pt x="5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06" name="Google Shape;3027;p58"/>
            <p:cNvSpPr/>
            <p:nvPr/>
          </p:nvSpPr>
          <p:spPr>
            <a:xfrm>
              <a:off x="4078925" y="1885250"/>
              <a:ext cx="358675" cy="300125"/>
            </a:xfrm>
            <a:custGeom>
              <a:avLst/>
              <a:gdLst/>
              <a:ahLst/>
              <a:cxnLst/>
              <a:rect l="l" t="t" r="r" b="b"/>
              <a:pathLst>
                <a:path w="14347" h="12005" extrusionOk="0">
                  <a:moveTo>
                    <a:pt x="13324" y="1"/>
                  </a:moveTo>
                  <a:cubicBezTo>
                    <a:pt x="12641" y="1"/>
                    <a:pt x="11504" y="430"/>
                    <a:pt x="9974" y="1230"/>
                  </a:cubicBezTo>
                  <a:cubicBezTo>
                    <a:pt x="6238" y="3131"/>
                    <a:pt x="0" y="7301"/>
                    <a:pt x="0" y="7301"/>
                  </a:cubicBezTo>
                  <a:lnTo>
                    <a:pt x="5137" y="12004"/>
                  </a:lnTo>
                  <a:cubicBezTo>
                    <a:pt x="5137" y="12004"/>
                    <a:pt x="11508" y="6000"/>
                    <a:pt x="13310" y="2764"/>
                  </a:cubicBezTo>
                  <a:cubicBezTo>
                    <a:pt x="14347" y="866"/>
                    <a:pt x="14293" y="1"/>
                    <a:pt x="13324" y="1"/>
                  </a:cubicBezTo>
                  <a:close/>
                </a:path>
              </a:pathLst>
            </a:custGeom>
            <a:solidFill>
              <a:srgbClr val="FFC72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07" name="Google Shape;3028;p58"/>
            <p:cNvSpPr/>
            <p:nvPr/>
          </p:nvSpPr>
          <p:spPr>
            <a:xfrm>
              <a:off x="4078925" y="1885250"/>
              <a:ext cx="358675" cy="300125"/>
            </a:xfrm>
            <a:custGeom>
              <a:avLst/>
              <a:gdLst/>
              <a:ahLst/>
              <a:cxnLst/>
              <a:rect l="l" t="t" r="r" b="b"/>
              <a:pathLst>
                <a:path w="14347" h="12005" extrusionOk="0">
                  <a:moveTo>
                    <a:pt x="13324" y="1"/>
                  </a:moveTo>
                  <a:cubicBezTo>
                    <a:pt x="12641" y="1"/>
                    <a:pt x="11504" y="430"/>
                    <a:pt x="9974" y="1230"/>
                  </a:cubicBezTo>
                  <a:cubicBezTo>
                    <a:pt x="6238" y="3131"/>
                    <a:pt x="0" y="7301"/>
                    <a:pt x="0" y="7301"/>
                  </a:cubicBezTo>
                  <a:lnTo>
                    <a:pt x="5137" y="12004"/>
                  </a:lnTo>
                  <a:cubicBezTo>
                    <a:pt x="5137" y="12004"/>
                    <a:pt x="11508" y="6000"/>
                    <a:pt x="13310" y="2764"/>
                  </a:cubicBezTo>
                  <a:cubicBezTo>
                    <a:pt x="14347" y="866"/>
                    <a:pt x="14293" y="1"/>
                    <a:pt x="13324" y="1"/>
                  </a:cubicBez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08" name="Google Shape;3029;p58"/>
            <p:cNvSpPr/>
            <p:nvPr/>
          </p:nvSpPr>
          <p:spPr>
            <a:xfrm>
              <a:off x="4118100" y="2046075"/>
              <a:ext cx="115700" cy="107100"/>
            </a:xfrm>
            <a:custGeom>
              <a:avLst/>
              <a:gdLst/>
              <a:ahLst/>
              <a:cxnLst/>
              <a:rect l="l" t="t" r="r" b="b"/>
              <a:pathLst>
                <a:path w="4628" h="4284" extrusionOk="0">
                  <a:moveTo>
                    <a:pt x="68" y="0"/>
                  </a:moveTo>
                  <a:cubicBezTo>
                    <a:pt x="34" y="0"/>
                    <a:pt x="1" y="34"/>
                    <a:pt x="34" y="34"/>
                  </a:cubicBezTo>
                  <a:cubicBezTo>
                    <a:pt x="1435" y="1535"/>
                    <a:pt x="2970" y="2969"/>
                    <a:pt x="4571" y="4270"/>
                  </a:cubicBezTo>
                  <a:cubicBezTo>
                    <a:pt x="4581" y="4280"/>
                    <a:pt x="4590" y="4284"/>
                    <a:pt x="4599" y="4284"/>
                  </a:cubicBezTo>
                  <a:cubicBezTo>
                    <a:pt x="4618" y="4284"/>
                    <a:pt x="4628" y="4260"/>
                    <a:pt x="4604" y="4237"/>
                  </a:cubicBezTo>
                  <a:cubicBezTo>
                    <a:pt x="2803" y="2436"/>
                    <a:pt x="435" y="401"/>
                    <a:pt x="68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09" name="Google Shape;3030;p58"/>
            <p:cNvSpPr/>
            <p:nvPr/>
          </p:nvSpPr>
          <p:spPr>
            <a:xfrm>
              <a:off x="4304075" y="1986500"/>
              <a:ext cx="34225" cy="109225"/>
            </a:xfrm>
            <a:custGeom>
              <a:avLst/>
              <a:gdLst/>
              <a:ahLst/>
              <a:cxnLst/>
              <a:rect l="l" t="t" r="r" b="b"/>
              <a:pathLst>
                <a:path w="1369" h="4369" extrusionOk="0">
                  <a:moveTo>
                    <a:pt x="1344" y="0"/>
                  </a:moveTo>
                  <a:cubicBezTo>
                    <a:pt x="1339" y="0"/>
                    <a:pt x="1335" y="4"/>
                    <a:pt x="1335" y="15"/>
                  </a:cubicBezTo>
                  <a:cubicBezTo>
                    <a:pt x="1101" y="549"/>
                    <a:pt x="868" y="1083"/>
                    <a:pt x="668" y="1650"/>
                  </a:cubicBezTo>
                  <a:cubicBezTo>
                    <a:pt x="668" y="1616"/>
                    <a:pt x="668" y="1583"/>
                    <a:pt x="668" y="1550"/>
                  </a:cubicBezTo>
                  <a:cubicBezTo>
                    <a:pt x="668" y="1216"/>
                    <a:pt x="734" y="849"/>
                    <a:pt x="801" y="549"/>
                  </a:cubicBezTo>
                  <a:cubicBezTo>
                    <a:pt x="801" y="515"/>
                    <a:pt x="785" y="499"/>
                    <a:pt x="768" y="499"/>
                  </a:cubicBezTo>
                  <a:cubicBezTo>
                    <a:pt x="751" y="499"/>
                    <a:pt x="734" y="515"/>
                    <a:pt x="734" y="549"/>
                  </a:cubicBezTo>
                  <a:cubicBezTo>
                    <a:pt x="668" y="882"/>
                    <a:pt x="601" y="1216"/>
                    <a:pt x="568" y="1550"/>
                  </a:cubicBezTo>
                  <a:cubicBezTo>
                    <a:pt x="534" y="1716"/>
                    <a:pt x="534" y="1883"/>
                    <a:pt x="534" y="2050"/>
                  </a:cubicBezTo>
                  <a:lnTo>
                    <a:pt x="534" y="2083"/>
                  </a:lnTo>
                  <a:cubicBezTo>
                    <a:pt x="301" y="2850"/>
                    <a:pt x="167" y="3584"/>
                    <a:pt x="1" y="4318"/>
                  </a:cubicBezTo>
                  <a:cubicBezTo>
                    <a:pt x="1" y="4352"/>
                    <a:pt x="9" y="4368"/>
                    <a:pt x="21" y="4368"/>
                  </a:cubicBezTo>
                  <a:cubicBezTo>
                    <a:pt x="34" y="4368"/>
                    <a:pt x="51" y="4352"/>
                    <a:pt x="67" y="4318"/>
                  </a:cubicBezTo>
                  <a:cubicBezTo>
                    <a:pt x="234" y="3618"/>
                    <a:pt x="501" y="2884"/>
                    <a:pt x="734" y="2183"/>
                  </a:cubicBezTo>
                  <a:cubicBezTo>
                    <a:pt x="968" y="1449"/>
                    <a:pt x="1168" y="716"/>
                    <a:pt x="1368" y="15"/>
                  </a:cubicBezTo>
                  <a:cubicBezTo>
                    <a:pt x="1368" y="15"/>
                    <a:pt x="1353" y="0"/>
                    <a:pt x="1344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10" name="Google Shape;3031;p58"/>
            <p:cNvSpPr/>
            <p:nvPr/>
          </p:nvSpPr>
          <p:spPr>
            <a:xfrm>
              <a:off x="4392475" y="1784675"/>
              <a:ext cx="126775" cy="185400"/>
            </a:xfrm>
            <a:custGeom>
              <a:avLst/>
              <a:gdLst/>
              <a:ahLst/>
              <a:cxnLst/>
              <a:rect l="l" t="t" r="r" b="b"/>
              <a:pathLst>
                <a:path w="5071" h="7416" extrusionOk="0">
                  <a:moveTo>
                    <a:pt x="4652" y="1"/>
                  </a:moveTo>
                  <a:cubicBezTo>
                    <a:pt x="4141" y="1"/>
                    <a:pt x="0" y="1116"/>
                    <a:pt x="0" y="1116"/>
                  </a:cubicBezTo>
                  <a:cubicBezTo>
                    <a:pt x="267" y="2084"/>
                    <a:pt x="401" y="3051"/>
                    <a:pt x="434" y="4018"/>
                  </a:cubicBezTo>
                  <a:cubicBezTo>
                    <a:pt x="434" y="4119"/>
                    <a:pt x="434" y="4219"/>
                    <a:pt x="401" y="4319"/>
                  </a:cubicBezTo>
                  <a:cubicBezTo>
                    <a:pt x="401" y="4352"/>
                    <a:pt x="401" y="4352"/>
                    <a:pt x="401" y="4385"/>
                  </a:cubicBezTo>
                  <a:cubicBezTo>
                    <a:pt x="301" y="4952"/>
                    <a:pt x="201" y="7121"/>
                    <a:pt x="1268" y="7388"/>
                  </a:cubicBezTo>
                  <a:cubicBezTo>
                    <a:pt x="1347" y="7407"/>
                    <a:pt x="1431" y="7416"/>
                    <a:pt x="1518" y="7416"/>
                  </a:cubicBezTo>
                  <a:cubicBezTo>
                    <a:pt x="2641" y="7416"/>
                    <a:pt x="4356" y="5888"/>
                    <a:pt x="5037" y="4619"/>
                  </a:cubicBezTo>
                  <a:cubicBezTo>
                    <a:pt x="5071" y="4519"/>
                    <a:pt x="4937" y="3518"/>
                    <a:pt x="4837" y="2317"/>
                  </a:cubicBezTo>
                  <a:cubicBezTo>
                    <a:pt x="4771" y="1583"/>
                    <a:pt x="4704" y="749"/>
                    <a:pt x="4704" y="16"/>
                  </a:cubicBezTo>
                  <a:cubicBezTo>
                    <a:pt x="4704" y="5"/>
                    <a:pt x="4686" y="1"/>
                    <a:pt x="4652" y="1"/>
                  </a:cubicBezTo>
                  <a:close/>
                </a:path>
              </a:pathLst>
            </a:custGeom>
            <a:solidFill>
              <a:srgbClr val="D8B2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11" name="Google Shape;3032;p58"/>
            <p:cNvSpPr/>
            <p:nvPr/>
          </p:nvSpPr>
          <p:spPr>
            <a:xfrm>
              <a:off x="4392475" y="1785050"/>
              <a:ext cx="110925" cy="110100"/>
            </a:xfrm>
            <a:custGeom>
              <a:avLst/>
              <a:gdLst/>
              <a:ahLst/>
              <a:cxnLst/>
              <a:rect l="l" t="t" r="r" b="b"/>
              <a:pathLst>
                <a:path w="4437" h="4404" extrusionOk="0">
                  <a:moveTo>
                    <a:pt x="4437" y="1"/>
                  </a:moveTo>
                  <a:cubicBezTo>
                    <a:pt x="3403" y="201"/>
                    <a:pt x="0" y="1101"/>
                    <a:pt x="0" y="1101"/>
                  </a:cubicBezTo>
                  <a:cubicBezTo>
                    <a:pt x="267" y="2069"/>
                    <a:pt x="401" y="3036"/>
                    <a:pt x="434" y="4003"/>
                  </a:cubicBezTo>
                  <a:cubicBezTo>
                    <a:pt x="434" y="4104"/>
                    <a:pt x="434" y="4204"/>
                    <a:pt x="401" y="4304"/>
                  </a:cubicBezTo>
                  <a:lnTo>
                    <a:pt x="401" y="4370"/>
                  </a:lnTo>
                  <a:cubicBezTo>
                    <a:pt x="568" y="4404"/>
                    <a:pt x="734" y="4404"/>
                    <a:pt x="901" y="4404"/>
                  </a:cubicBezTo>
                  <a:cubicBezTo>
                    <a:pt x="3403" y="4337"/>
                    <a:pt x="4203" y="1268"/>
                    <a:pt x="4437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12" name="Google Shape;3033;p58"/>
            <p:cNvSpPr/>
            <p:nvPr/>
          </p:nvSpPr>
          <p:spPr>
            <a:xfrm>
              <a:off x="4314075" y="1580200"/>
              <a:ext cx="212675" cy="287925"/>
            </a:xfrm>
            <a:custGeom>
              <a:avLst/>
              <a:gdLst/>
              <a:ahLst/>
              <a:cxnLst/>
              <a:rect l="l" t="t" r="r" b="b"/>
              <a:pathLst>
                <a:path w="8507" h="11517" extrusionOk="0">
                  <a:moveTo>
                    <a:pt x="4046" y="1"/>
                  </a:moveTo>
                  <a:cubicBezTo>
                    <a:pt x="2968" y="1"/>
                    <a:pt x="1906" y="381"/>
                    <a:pt x="1202" y="1156"/>
                  </a:cubicBezTo>
                  <a:cubicBezTo>
                    <a:pt x="68" y="2357"/>
                    <a:pt x="1" y="8728"/>
                    <a:pt x="1735" y="10496"/>
                  </a:cubicBezTo>
                  <a:cubicBezTo>
                    <a:pt x="2417" y="11204"/>
                    <a:pt x="3263" y="11516"/>
                    <a:pt x="4124" y="11516"/>
                  </a:cubicBezTo>
                  <a:cubicBezTo>
                    <a:pt x="5413" y="11516"/>
                    <a:pt x="6733" y="10816"/>
                    <a:pt x="7573" y="9696"/>
                  </a:cubicBezTo>
                  <a:cubicBezTo>
                    <a:pt x="8507" y="8395"/>
                    <a:pt x="8440" y="3491"/>
                    <a:pt x="7606" y="1957"/>
                  </a:cubicBezTo>
                  <a:cubicBezTo>
                    <a:pt x="6923" y="665"/>
                    <a:pt x="5471" y="1"/>
                    <a:pt x="4046" y="1"/>
                  </a:cubicBezTo>
                  <a:close/>
                </a:path>
              </a:pathLst>
            </a:custGeom>
            <a:solidFill>
              <a:srgbClr val="D8B2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13" name="Google Shape;3034;p58"/>
            <p:cNvSpPr/>
            <p:nvPr/>
          </p:nvSpPr>
          <p:spPr>
            <a:xfrm>
              <a:off x="4505900" y="18209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noFill/>
            <a:ln w="2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14" name="Google Shape;3035;p58"/>
            <p:cNvSpPr/>
            <p:nvPr/>
          </p:nvSpPr>
          <p:spPr>
            <a:xfrm>
              <a:off x="4409975" y="1738350"/>
              <a:ext cx="10875" cy="21700"/>
            </a:xfrm>
            <a:custGeom>
              <a:avLst/>
              <a:gdLst/>
              <a:ahLst/>
              <a:cxnLst/>
              <a:rect l="l" t="t" r="r" b="b"/>
              <a:pathLst>
                <a:path w="435" h="868" extrusionOk="0">
                  <a:moveTo>
                    <a:pt x="68" y="1"/>
                  </a:moveTo>
                  <a:cubicBezTo>
                    <a:pt x="1" y="334"/>
                    <a:pt x="68" y="835"/>
                    <a:pt x="435" y="868"/>
                  </a:cubicBezTo>
                  <a:cubicBezTo>
                    <a:pt x="134" y="768"/>
                    <a:pt x="68" y="368"/>
                    <a:pt x="68" y="34"/>
                  </a:cubicBezTo>
                  <a:cubicBezTo>
                    <a:pt x="68" y="1"/>
                    <a:pt x="68" y="1"/>
                    <a:pt x="68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15" name="Google Shape;3036;p58"/>
            <p:cNvSpPr/>
            <p:nvPr/>
          </p:nvSpPr>
          <p:spPr>
            <a:xfrm>
              <a:off x="4407650" y="1729950"/>
              <a:ext cx="25325" cy="26800"/>
            </a:xfrm>
            <a:custGeom>
              <a:avLst/>
              <a:gdLst/>
              <a:ahLst/>
              <a:cxnLst/>
              <a:rect l="l" t="t" r="r" b="b"/>
              <a:pathLst>
                <a:path w="1013" h="1072" extrusionOk="0">
                  <a:moveTo>
                    <a:pt x="475" y="0"/>
                  </a:moveTo>
                  <a:cubicBezTo>
                    <a:pt x="459" y="0"/>
                    <a:pt x="444" y="1"/>
                    <a:pt x="428" y="3"/>
                  </a:cubicBezTo>
                  <a:cubicBezTo>
                    <a:pt x="1" y="36"/>
                    <a:pt x="26" y="1071"/>
                    <a:pt x="505" y="1071"/>
                  </a:cubicBezTo>
                  <a:cubicBezTo>
                    <a:pt x="512" y="1071"/>
                    <a:pt x="520" y="1071"/>
                    <a:pt x="528" y="1070"/>
                  </a:cubicBezTo>
                  <a:cubicBezTo>
                    <a:pt x="1013" y="1006"/>
                    <a:pt x="965" y="0"/>
                    <a:pt x="475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16" name="Google Shape;3037;p58"/>
            <p:cNvSpPr/>
            <p:nvPr/>
          </p:nvSpPr>
          <p:spPr>
            <a:xfrm>
              <a:off x="4357450" y="1741700"/>
              <a:ext cx="9200" cy="21700"/>
            </a:xfrm>
            <a:custGeom>
              <a:avLst/>
              <a:gdLst/>
              <a:ahLst/>
              <a:cxnLst/>
              <a:rect l="l" t="t" r="r" b="b"/>
              <a:pathLst>
                <a:path w="368" h="868" extrusionOk="0">
                  <a:moveTo>
                    <a:pt x="301" y="0"/>
                  </a:moveTo>
                  <a:cubicBezTo>
                    <a:pt x="301" y="0"/>
                    <a:pt x="267" y="0"/>
                    <a:pt x="267" y="33"/>
                  </a:cubicBezTo>
                  <a:cubicBezTo>
                    <a:pt x="301" y="367"/>
                    <a:pt x="267" y="734"/>
                    <a:pt x="0" y="867"/>
                  </a:cubicBezTo>
                  <a:cubicBezTo>
                    <a:pt x="367" y="801"/>
                    <a:pt x="367" y="334"/>
                    <a:pt x="30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17" name="Google Shape;3038;p58"/>
            <p:cNvSpPr/>
            <p:nvPr/>
          </p:nvSpPr>
          <p:spPr>
            <a:xfrm>
              <a:off x="4343275" y="1733350"/>
              <a:ext cx="26700" cy="26700"/>
            </a:xfrm>
            <a:custGeom>
              <a:avLst/>
              <a:gdLst/>
              <a:ahLst/>
              <a:cxnLst/>
              <a:rect l="l" t="t" r="r" b="b"/>
              <a:pathLst>
                <a:path w="1068" h="1068" extrusionOk="0">
                  <a:moveTo>
                    <a:pt x="534" y="0"/>
                  </a:moveTo>
                  <a:cubicBezTo>
                    <a:pt x="0" y="0"/>
                    <a:pt x="34" y="1068"/>
                    <a:pt x="534" y="1068"/>
                  </a:cubicBezTo>
                  <a:cubicBezTo>
                    <a:pt x="1068" y="1068"/>
                    <a:pt x="1001" y="0"/>
                    <a:pt x="534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18" name="Google Shape;3039;p58"/>
            <p:cNvSpPr/>
            <p:nvPr/>
          </p:nvSpPr>
          <p:spPr>
            <a:xfrm>
              <a:off x="4404975" y="1691450"/>
              <a:ext cx="32550" cy="16900"/>
            </a:xfrm>
            <a:custGeom>
              <a:avLst/>
              <a:gdLst/>
              <a:ahLst/>
              <a:cxnLst/>
              <a:rect l="l" t="t" r="r" b="b"/>
              <a:pathLst>
                <a:path w="1302" h="676" extrusionOk="0">
                  <a:moveTo>
                    <a:pt x="502" y="0"/>
                  </a:moveTo>
                  <a:cubicBezTo>
                    <a:pt x="336" y="0"/>
                    <a:pt x="179" y="70"/>
                    <a:pt x="68" y="209"/>
                  </a:cubicBezTo>
                  <a:cubicBezTo>
                    <a:pt x="1" y="309"/>
                    <a:pt x="34" y="409"/>
                    <a:pt x="101" y="476"/>
                  </a:cubicBezTo>
                  <a:cubicBezTo>
                    <a:pt x="234" y="576"/>
                    <a:pt x="368" y="609"/>
                    <a:pt x="535" y="609"/>
                  </a:cubicBezTo>
                  <a:cubicBezTo>
                    <a:pt x="668" y="642"/>
                    <a:pt x="835" y="676"/>
                    <a:pt x="968" y="676"/>
                  </a:cubicBezTo>
                  <a:cubicBezTo>
                    <a:pt x="1168" y="642"/>
                    <a:pt x="1302" y="409"/>
                    <a:pt x="1135" y="242"/>
                  </a:cubicBezTo>
                  <a:cubicBezTo>
                    <a:pt x="1002" y="109"/>
                    <a:pt x="801" y="42"/>
                    <a:pt x="601" y="9"/>
                  </a:cubicBezTo>
                  <a:cubicBezTo>
                    <a:pt x="568" y="3"/>
                    <a:pt x="535" y="0"/>
                    <a:pt x="502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19" name="Google Shape;3040;p58"/>
            <p:cNvSpPr/>
            <p:nvPr/>
          </p:nvSpPr>
          <p:spPr>
            <a:xfrm>
              <a:off x="4334275" y="1696025"/>
              <a:ext cx="31550" cy="19100"/>
            </a:xfrm>
            <a:custGeom>
              <a:avLst/>
              <a:gdLst/>
              <a:ahLst/>
              <a:cxnLst/>
              <a:rect l="l" t="t" r="r" b="b"/>
              <a:pathLst>
                <a:path w="1262" h="764" extrusionOk="0">
                  <a:moveTo>
                    <a:pt x="814" y="1"/>
                  </a:moveTo>
                  <a:cubicBezTo>
                    <a:pt x="736" y="1"/>
                    <a:pt x="660" y="20"/>
                    <a:pt x="594" y="59"/>
                  </a:cubicBezTo>
                  <a:cubicBezTo>
                    <a:pt x="394" y="126"/>
                    <a:pt x="194" y="226"/>
                    <a:pt x="94" y="393"/>
                  </a:cubicBezTo>
                  <a:cubicBezTo>
                    <a:pt x="1" y="578"/>
                    <a:pt x="137" y="763"/>
                    <a:pt x="317" y="763"/>
                  </a:cubicBezTo>
                  <a:cubicBezTo>
                    <a:pt x="331" y="763"/>
                    <a:pt x="346" y="762"/>
                    <a:pt x="360" y="760"/>
                  </a:cubicBezTo>
                  <a:cubicBezTo>
                    <a:pt x="494" y="726"/>
                    <a:pt x="661" y="660"/>
                    <a:pt x="794" y="626"/>
                  </a:cubicBezTo>
                  <a:cubicBezTo>
                    <a:pt x="961" y="593"/>
                    <a:pt x="1094" y="526"/>
                    <a:pt x="1194" y="393"/>
                  </a:cubicBezTo>
                  <a:cubicBezTo>
                    <a:pt x="1261" y="293"/>
                    <a:pt x="1261" y="193"/>
                    <a:pt x="1161" y="126"/>
                  </a:cubicBezTo>
                  <a:cubicBezTo>
                    <a:pt x="1060" y="45"/>
                    <a:pt x="935" y="1"/>
                    <a:pt x="814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20" name="Google Shape;3041;p58"/>
            <p:cNvSpPr/>
            <p:nvPr/>
          </p:nvSpPr>
          <p:spPr>
            <a:xfrm>
              <a:off x="4414150" y="1814250"/>
              <a:ext cx="15875" cy="7750"/>
            </a:xfrm>
            <a:custGeom>
              <a:avLst/>
              <a:gdLst/>
              <a:ahLst/>
              <a:cxnLst/>
              <a:rect l="l" t="t" r="r" b="b"/>
              <a:pathLst>
                <a:path w="635" h="310" extrusionOk="0">
                  <a:moveTo>
                    <a:pt x="601" y="0"/>
                  </a:moveTo>
                  <a:cubicBezTo>
                    <a:pt x="534" y="100"/>
                    <a:pt x="468" y="200"/>
                    <a:pt x="334" y="234"/>
                  </a:cubicBezTo>
                  <a:cubicBezTo>
                    <a:pt x="234" y="234"/>
                    <a:pt x="101" y="200"/>
                    <a:pt x="1" y="167"/>
                  </a:cubicBezTo>
                  <a:lnTo>
                    <a:pt x="1" y="167"/>
                  </a:lnTo>
                  <a:cubicBezTo>
                    <a:pt x="83" y="249"/>
                    <a:pt x="188" y="309"/>
                    <a:pt x="316" y="309"/>
                  </a:cubicBezTo>
                  <a:cubicBezTo>
                    <a:pt x="343" y="309"/>
                    <a:pt x="372" y="306"/>
                    <a:pt x="401" y="300"/>
                  </a:cubicBezTo>
                  <a:cubicBezTo>
                    <a:pt x="534" y="267"/>
                    <a:pt x="635" y="134"/>
                    <a:pt x="635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21" name="Google Shape;3042;p58"/>
            <p:cNvSpPr/>
            <p:nvPr/>
          </p:nvSpPr>
          <p:spPr>
            <a:xfrm>
              <a:off x="4369950" y="1703525"/>
              <a:ext cx="49800" cy="101575"/>
            </a:xfrm>
            <a:custGeom>
              <a:avLst/>
              <a:gdLst/>
              <a:ahLst/>
              <a:cxnLst/>
              <a:rect l="l" t="t" r="r" b="b"/>
              <a:pathLst>
                <a:path w="1992" h="4063" extrusionOk="0">
                  <a:moveTo>
                    <a:pt x="301" y="1"/>
                  </a:moveTo>
                  <a:cubicBezTo>
                    <a:pt x="284" y="1"/>
                    <a:pt x="268" y="9"/>
                    <a:pt x="268" y="26"/>
                  </a:cubicBezTo>
                  <a:cubicBezTo>
                    <a:pt x="68" y="1160"/>
                    <a:pt x="1" y="2294"/>
                    <a:pt x="34" y="3462"/>
                  </a:cubicBezTo>
                  <a:cubicBezTo>
                    <a:pt x="34" y="3488"/>
                    <a:pt x="52" y="3499"/>
                    <a:pt x="82" y="3499"/>
                  </a:cubicBezTo>
                  <a:cubicBezTo>
                    <a:pt x="204" y="3499"/>
                    <a:pt x="521" y="3322"/>
                    <a:pt x="601" y="3295"/>
                  </a:cubicBezTo>
                  <a:cubicBezTo>
                    <a:pt x="601" y="3295"/>
                    <a:pt x="601" y="3662"/>
                    <a:pt x="601" y="3929"/>
                  </a:cubicBezTo>
                  <a:lnTo>
                    <a:pt x="601" y="3995"/>
                  </a:lnTo>
                  <a:cubicBezTo>
                    <a:pt x="635" y="4029"/>
                    <a:pt x="668" y="4062"/>
                    <a:pt x="701" y="4062"/>
                  </a:cubicBezTo>
                  <a:lnTo>
                    <a:pt x="835" y="4062"/>
                  </a:lnTo>
                  <a:cubicBezTo>
                    <a:pt x="968" y="4062"/>
                    <a:pt x="1135" y="4062"/>
                    <a:pt x="1268" y="4029"/>
                  </a:cubicBezTo>
                  <a:cubicBezTo>
                    <a:pt x="1569" y="3929"/>
                    <a:pt x="1835" y="3729"/>
                    <a:pt x="1969" y="3462"/>
                  </a:cubicBezTo>
                  <a:cubicBezTo>
                    <a:pt x="1991" y="3462"/>
                    <a:pt x="1984" y="3447"/>
                    <a:pt x="1966" y="3447"/>
                  </a:cubicBezTo>
                  <a:cubicBezTo>
                    <a:pt x="1958" y="3447"/>
                    <a:pt x="1947" y="3451"/>
                    <a:pt x="1936" y="3462"/>
                  </a:cubicBezTo>
                  <a:cubicBezTo>
                    <a:pt x="1630" y="3706"/>
                    <a:pt x="1269" y="3866"/>
                    <a:pt x="878" y="3866"/>
                  </a:cubicBezTo>
                  <a:cubicBezTo>
                    <a:pt x="842" y="3866"/>
                    <a:pt x="805" y="3865"/>
                    <a:pt x="768" y="3862"/>
                  </a:cubicBezTo>
                  <a:cubicBezTo>
                    <a:pt x="768" y="3762"/>
                    <a:pt x="801" y="3028"/>
                    <a:pt x="768" y="3028"/>
                  </a:cubicBezTo>
                  <a:cubicBezTo>
                    <a:pt x="601" y="3061"/>
                    <a:pt x="434" y="3128"/>
                    <a:pt x="268" y="3195"/>
                  </a:cubicBezTo>
                  <a:cubicBezTo>
                    <a:pt x="234" y="2127"/>
                    <a:pt x="368" y="1093"/>
                    <a:pt x="334" y="26"/>
                  </a:cubicBezTo>
                  <a:cubicBezTo>
                    <a:pt x="334" y="9"/>
                    <a:pt x="318" y="1"/>
                    <a:pt x="301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22" name="Google Shape;3043;p58"/>
            <p:cNvSpPr/>
            <p:nvPr/>
          </p:nvSpPr>
          <p:spPr>
            <a:xfrm>
              <a:off x="4394975" y="1790050"/>
              <a:ext cx="29225" cy="22125"/>
            </a:xfrm>
            <a:custGeom>
              <a:avLst/>
              <a:gdLst/>
              <a:ahLst/>
              <a:cxnLst/>
              <a:rect l="l" t="t" r="r" b="b"/>
              <a:pathLst>
                <a:path w="1169" h="885" extrusionOk="0">
                  <a:moveTo>
                    <a:pt x="968" y="1"/>
                  </a:moveTo>
                  <a:cubicBezTo>
                    <a:pt x="701" y="268"/>
                    <a:pt x="367" y="434"/>
                    <a:pt x="1" y="468"/>
                  </a:cubicBezTo>
                  <a:cubicBezTo>
                    <a:pt x="134" y="635"/>
                    <a:pt x="334" y="768"/>
                    <a:pt x="568" y="835"/>
                  </a:cubicBezTo>
                  <a:cubicBezTo>
                    <a:pt x="618" y="868"/>
                    <a:pt x="676" y="885"/>
                    <a:pt x="739" y="885"/>
                  </a:cubicBezTo>
                  <a:cubicBezTo>
                    <a:pt x="801" y="885"/>
                    <a:pt x="868" y="868"/>
                    <a:pt x="935" y="835"/>
                  </a:cubicBezTo>
                  <a:cubicBezTo>
                    <a:pt x="1168" y="768"/>
                    <a:pt x="1168" y="534"/>
                    <a:pt x="1101" y="301"/>
                  </a:cubicBezTo>
                  <a:cubicBezTo>
                    <a:pt x="1068" y="201"/>
                    <a:pt x="1035" y="101"/>
                    <a:pt x="968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23" name="Google Shape;3044;p58"/>
            <p:cNvSpPr/>
            <p:nvPr/>
          </p:nvSpPr>
          <p:spPr>
            <a:xfrm>
              <a:off x="4409150" y="1797550"/>
              <a:ext cx="15050" cy="14000"/>
            </a:xfrm>
            <a:custGeom>
              <a:avLst/>
              <a:gdLst/>
              <a:ahLst/>
              <a:cxnLst/>
              <a:rect l="l" t="t" r="r" b="b"/>
              <a:pathLst>
                <a:path w="602" h="560" extrusionOk="0">
                  <a:moveTo>
                    <a:pt x="534" y="1"/>
                  </a:moveTo>
                  <a:lnTo>
                    <a:pt x="534" y="1"/>
                  </a:lnTo>
                  <a:cubicBezTo>
                    <a:pt x="267" y="34"/>
                    <a:pt x="34" y="268"/>
                    <a:pt x="1" y="535"/>
                  </a:cubicBezTo>
                  <a:cubicBezTo>
                    <a:pt x="51" y="551"/>
                    <a:pt x="109" y="560"/>
                    <a:pt x="172" y="560"/>
                  </a:cubicBezTo>
                  <a:cubicBezTo>
                    <a:pt x="234" y="560"/>
                    <a:pt x="301" y="551"/>
                    <a:pt x="368" y="535"/>
                  </a:cubicBezTo>
                  <a:cubicBezTo>
                    <a:pt x="601" y="468"/>
                    <a:pt x="601" y="201"/>
                    <a:pt x="534" y="1"/>
                  </a:cubicBezTo>
                  <a:close/>
                </a:path>
              </a:pathLst>
            </a:custGeom>
            <a:solidFill>
              <a:srgbClr val="FF98B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24" name="Google Shape;3045;p58"/>
            <p:cNvSpPr/>
            <p:nvPr/>
          </p:nvSpPr>
          <p:spPr>
            <a:xfrm>
              <a:off x="4299075" y="1556175"/>
              <a:ext cx="238525" cy="169750"/>
            </a:xfrm>
            <a:custGeom>
              <a:avLst/>
              <a:gdLst/>
              <a:ahLst/>
              <a:cxnLst/>
              <a:rect l="l" t="t" r="r" b="b"/>
              <a:pathLst>
                <a:path w="9541" h="6790" extrusionOk="0">
                  <a:moveTo>
                    <a:pt x="937" y="0"/>
                  </a:moveTo>
                  <a:cubicBezTo>
                    <a:pt x="778" y="0"/>
                    <a:pt x="635" y="49"/>
                    <a:pt x="534" y="149"/>
                  </a:cubicBezTo>
                  <a:cubicBezTo>
                    <a:pt x="0" y="716"/>
                    <a:pt x="0" y="3585"/>
                    <a:pt x="1435" y="4319"/>
                  </a:cubicBezTo>
                  <a:cubicBezTo>
                    <a:pt x="1762" y="4489"/>
                    <a:pt x="2101" y="4558"/>
                    <a:pt x="2434" y="4558"/>
                  </a:cubicBezTo>
                  <a:cubicBezTo>
                    <a:pt x="3865" y="4558"/>
                    <a:pt x="5204" y="3285"/>
                    <a:pt x="5204" y="3285"/>
                  </a:cubicBezTo>
                  <a:cubicBezTo>
                    <a:pt x="5512" y="3872"/>
                    <a:pt x="6102" y="4225"/>
                    <a:pt x="6736" y="4225"/>
                  </a:cubicBezTo>
                  <a:cubicBezTo>
                    <a:pt x="6858" y="4225"/>
                    <a:pt x="6982" y="4212"/>
                    <a:pt x="7106" y="4185"/>
                  </a:cubicBezTo>
                  <a:cubicBezTo>
                    <a:pt x="7106" y="4185"/>
                    <a:pt x="7717" y="6790"/>
                    <a:pt x="8402" y="6790"/>
                  </a:cubicBezTo>
                  <a:cubicBezTo>
                    <a:pt x="8414" y="6790"/>
                    <a:pt x="8427" y="6789"/>
                    <a:pt x="8440" y="6787"/>
                  </a:cubicBezTo>
                  <a:cubicBezTo>
                    <a:pt x="9541" y="6654"/>
                    <a:pt x="9441" y="2884"/>
                    <a:pt x="9007" y="2184"/>
                  </a:cubicBezTo>
                  <a:cubicBezTo>
                    <a:pt x="8673" y="1750"/>
                    <a:pt x="8173" y="1483"/>
                    <a:pt x="7639" y="1417"/>
                  </a:cubicBezTo>
                  <a:cubicBezTo>
                    <a:pt x="7472" y="983"/>
                    <a:pt x="7172" y="650"/>
                    <a:pt x="6772" y="449"/>
                  </a:cubicBezTo>
                  <a:cubicBezTo>
                    <a:pt x="6614" y="354"/>
                    <a:pt x="6396" y="316"/>
                    <a:pt x="6148" y="316"/>
                  </a:cubicBezTo>
                  <a:cubicBezTo>
                    <a:pt x="5090" y="316"/>
                    <a:pt x="3470" y="1016"/>
                    <a:pt x="3470" y="1016"/>
                  </a:cubicBezTo>
                  <a:cubicBezTo>
                    <a:pt x="3269" y="683"/>
                    <a:pt x="3003" y="416"/>
                    <a:pt x="2702" y="183"/>
                  </a:cubicBezTo>
                  <a:cubicBezTo>
                    <a:pt x="2584" y="112"/>
                    <a:pt x="2454" y="78"/>
                    <a:pt x="2325" y="78"/>
                  </a:cubicBezTo>
                  <a:cubicBezTo>
                    <a:pt x="2091" y="78"/>
                    <a:pt x="1864" y="189"/>
                    <a:pt x="1735" y="383"/>
                  </a:cubicBezTo>
                  <a:cubicBezTo>
                    <a:pt x="1902" y="583"/>
                    <a:pt x="2002" y="783"/>
                    <a:pt x="2069" y="1050"/>
                  </a:cubicBezTo>
                  <a:cubicBezTo>
                    <a:pt x="2193" y="1460"/>
                    <a:pt x="2071" y="1669"/>
                    <a:pt x="1914" y="1669"/>
                  </a:cubicBezTo>
                  <a:cubicBezTo>
                    <a:pt x="1777" y="1669"/>
                    <a:pt x="1615" y="1510"/>
                    <a:pt x="1568" y="1183"/>
                  </a:cubicBezTo>
                  <a:cubicBezTo>
                    <a:pt x="1535" y="916"/>
                    <a:pt x="1568" y="616"/>
                    <a:pt x="1735" y="383"/>
                  </a:cubicBezTo>
                  <a:cubicBezTo>
                    <a:pt x="1506" y="133"/>
                    <a:pt x="1200" y="0"/>
                    <a:pt x="937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25" name="Google Shape;3046;p58"/>
            <p:cNvSpPr/>
            <p:nvPr/>
          </p:nvSpPr>
          <p:spPr>
            <a:xfrm>
              <a:off x="4324925" y="1710800"/>
              <a:ext cx="47550" cy="67650"/>
            </a:xfrm>
            <a:custGeom>
              <a:avLst/>
              <a:gdLst/>
              <a:ahLst/>
              <a:cxnLst/>
              <a:rect l="l" t="t" r="r" b="b"/>
              <a:pathLst>
                <a:path w="1902" h="2706" extrusionOk="0">
                  <a:moveTo>
                    <a:pt x="906" y="167"/>
                  </a:moveTo>
                  <a:cubicBezTo>
                    <a:pt x="1289" y="167"/>
                    <a:pt x="1604" y="657"/>
                    <a:pt x="1668" y="1303"/>
                  </a:cubicBezTo>
                  <a:cubicBezTo>
                    <a:pt x="1702" y="1937"/>
                    <a:pt x="1402" y="2504"/>
                    <a:pt x="1035" y="2504"/>
                  </a:cubicBezTo>
                  <a:cubicBezTo>
                    <a:pt x="1022" y="2505"/>
                    <a:pt x="1009" y="2505"/>
                    <a:pt x="997" y="2505"/>
                  </a:cubicBezTo>
                  <a:cubicBezTo>
                    <a:pt x="611" y="2505"/>
                    <a:pt x="266" y="2017"/>
                    <a:pt x="234" y="1403"/>
                  </a:cubicBezTo>
                  <a:cubicBezTo>
                    <a:pt x="167" y="736"/>
                    <a:pt x="468" y="202"/>
                    <a:pt x="868" y="169"/>
                  </a:cubicBezTo>
                  <a:cubicBezTo>
                    <a:pt x="880" y="168"/>
                    <a:pt x="893" y="167"/>
                    <a:pt x="906" y="167"/>
                  </a:cubicBezTo>
                  <a:close/>
                  <a:moveTo>
                    <a:pt x="877" y="0"/>
                  </a:moveTo>
                  <a:cubicBezTo>
                    <a:pt x="863" y="0"/>
                    <a:pt x="849" y="1"/>
                    <a:pt x="834" y="2"/>
                  </a:cubicBezTo>
                  <a:cubicBezTo>
                    <a:pt x="367" y="35"/>
                    <a:pt x="1" y="669"/>
                    <a:pt x="34" y="1403"/>
                  </a:cubicBezTo>
                  <a:cubicBezTo>
                    <a:pt x="99" y="2149"/>
                    <a:pt x="510" y="2705"/>
                    <a:pt x="993" y="2705"/>
                  </a:cubicBezTo>
                  <a:cubicBezTo>
                    <a:pt x="1007" y="2705"/>
                    <a:pt x="1021" y="2705"/>
                    <a:pt x="1035" y="2704"/>
                  </a:cubicBezTo>
                  <a:cubicBezTo>
                    <a:pt x="1535" y="2670"/>
                    <a:pt x="1902" y="2037"/>
                    <a:pt x="1835" y="1269"/>
                  </a:cubicBezTo>
                  <a:cubicBezTo>
                    <a:pt x="1803" y="556"/>
                    <a:pt x="1361" y="0"/>
                    <a:pt x="877" y="0"/>
                  </a:cubicBezTo>
                  <a:close/>
                </a:path>
              </a:pathLst>
            </a:custGeom>
            <a:solidFill>
              <a:srgbClr val="94B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26" name="Google Shape;3047;p58"/>
            <p:cNvSpPr/>
            <p:nvPr/>
          </p:nvSpPr>
          <p:spPr>
            <a:xfrm>
              <a:off x="4376900" y="1704800"/>
              <a:ext cx="81475" cy="68100"/>
            </a:xfrm>
            <a:custGeom>
              <a:avLst/>
              <a:gdLst/>
              <a:ahLst/>
              <a:cxnLst/>
              <a:rect l="l" t="t" r="r" b="b"/>
              <a:pathLst>
                <a:path w="3259" h="2724" extrusionOk="0">
                  <a:moveTo>
                    <a:pt x="1824" y="175"/>
                  </a:moveTo>
                  <a:cubicBezTo>
                    <a:pt x="2458" y="175"/>
                    <a:pt x="2958" y="675"/>
                    <a:pt x="2992" y="1276"/>
                  </a:cubicBezTo>
                  <a:cubicBezTo>
                    <a:pt x="3038" y="2042"/>
                    <a:pt x="2438" y="2566"/>
                    <a:pt x="1799" y="2566"/>
                  </a:cubicBezTo>
                  <a:cubicBezTo>
                    <a:pt x="1520" y="2566"/>
                    <a:pt x="1234" y="2466"/>
                    <a:pt x="990" y="2243"/>
                  </a:cubicBezTo>
                  <a:cubicBezTo>
                    <a:pt x="223" y="1509"/>
                    <a:pt x="757" y="175"/>
                    <a:pt x="1824" y="175"/>
                  </a:cubicBezTo>
                  <a:close/>
                  <a:moveTo>
                    <a:pt x="1797" y="0"/>
                  </a:moveTo>
                  <a:cubicBezTo>
                    <a:pt x="1418" y="0"/>
                    <a:pt x="1035" y="158"/>
                    <a:pt x="757" y="509"/>
                  </a:cubicBezTo>
                  <a:cubicBezTo>
                    <a:pt x="0" y="1423"/>
                    <a:pt x="703" y="2724"/>
                    <a:pt x="1796" y="2724"/>
                  </a:cubicBezTo>
                  <a:cubicBezTo>
                    <a:pt x="1860" y="2724"/>
                    <a:pt x="1925" y="2719"/>
                    <a:pt x="1991" y="2710"/>
                  </a:cubicBezTo>
                  <a:cubicBezTo>
                    <a:pt x="2725" y="2644"/>
                    <a:pt x="3259" y="2010"/>
                    <a:pt x="3159" y="1276"/>
                  </a:cubicBezTo>
                  <a:cubicBezTo>
                    <a:pt x="3116" y="489"/>
                    <a:pt x="2463" y="0"/>
                    <a:pt x="1797" y="0"/>
                  </a:cubicBezTo>
                  <a:close/>
                </a:path>
              </a:pathLst>
            </a:custGeom>
            <a:solidFill>
              <a:srgbClr val="94B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27" name="Google Shape;3048;p58"/>
            <p:cNvSpPr/>
            <p:nvPr/>
          </p:nvSpPr>
          <p:spPr>
            <a:xfrm>
              <a:off x="4366625" y="1731625"/>
              <a:ext cx="28375" cy="7575"/>
            </a:xfrm>
            <a:custGeom>
              <a:avLst/>
              <a:gdLst/>
              <a:ahLst/>
              <a:cxnLst/>
              <a:rect l="l" t="t" r="r" b="b"/>
              <a:pathLst>
                <a:path w="1135" h="303" extrusionOk="0">
                  <a:moveTo>
                    <a:pt x="620" y="1"/>
                  </a:moveTo>
                  <a:cubicBezTo>
                    <a:pt x="188" y="1"/>
                    <a:pt x="0" y="170"/>
                    <a:pt x="0" y="170"/>
                  </a:cubicBezTo>
                  <a:lnTo>
                    <a:pt x="100" y="303"/>
                  </a:lnTo>
                  <a:cubicBezTo>
                    <a:pt x="100" y="303"/>
                    <a:pt x="248" y="189"/>
                    <a:pt x="576" y="189"/>
                  </a:cubicBezTo>
                  <a:cubicBezTo>
                    <a:pt x="717" y="189"/>
                    <a:pt x="891" y="210"/>
                    <a:pt x="1101" y="270"/>
                  </a:cubicBezTo>
                  <a:lnTo>
                    <a:pt x="1135" y="69"/>
                  </a:lnTo>
                  <a:cubicBezTo>
                    <a:pt x="934" y="19"/>
                    <a:pt x="763" y="1"/>
                    <a:pt x="620" y="1"/>
                  </a:cubicBezTo>
                  <a:close/>
                </a:path>
              </a:pathLst>
            </a:custGeom>
            <a:solidFill>
              <a:srgbClr val="94B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28" name="Google Shape;3049;p58"/>
            <p:cNvSpPr/>
            <p:nvPr/>
          </p:nvSpPr>
          <p:spPr>
            <a:xfrm>
              <a:off x="4452525" y="1710000"/>
              <a:ext cx="108425" cy="24200"/>
            </a:xfrm>
            <a:custGeom>
              <a:avLst/>
              <a:gdLst/>
              <a:ahLst/>
              <a:cxnLst/>
              <a:rect l="l" t="t" r="r" b="b"/>
              <a:pathLst>
                <a:path w="4337" h="968" extrusionOk="0">
                  <a:moveTo>
                    <a:pt x="3136" y="0"/>
                  </a:moveTo>
                  <a:cubicBezTo>
                    <a:pt x="2836" y="34"/>
                    <a:pt x="100" y="734"/>
                    <a:pt x="0" y="768"/>
                  </a:cubicBezTo>
                  <a:lnTo>
                    <a:pt x="34" y="968"/>
                  </a:lnTo>
                  <a:cubicBezTo>
                    <a:pt x="1034" y="701"/>
                    <a:pt x="2936" y="201"/>
                    <a:pt x="3169" y="167"/>
                  </a:cubicBezTo>
                  <a:cubicBezTo>
                    <a:pt x="3569" y="234"/>
                    <a:pt x="3903" y="367"/>
                    <a:pt x="4237" y="534"/>
                  </a:cubicBezTo>
                  <a:lnTo>
                    <a:pt x="4337" y="367"/>
                  </a:lnTo>
                  <a:cubicBezTo>
                    <a:pt x="3970" y="167"/>
                    <a:pt x="3569" y="34"/>
                    <a:pt x="3136" y="0"/>
                  </a:cubicBezTo>
                  <a:close/>
                </a:path>
              </a:pathLst>
            </a:custGeom>
            <a:solidFill>
              <a:srgbClr val="94B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29" name="Google Shape;3050;p58"/>
            <p:cNvSpPr/>
            <p:nvPr/>
          </p:nvSpPr>
          <p:spPr>
            <a:xfrm>
              <a:off x="4496725" y="1692775"/>
              <a:ext cx="60050" cy="81800"/>
            </a:xfrm>
            <a:custGeom>
              <a:avLst/>
              <a:gdLst/>
              <a:ahLst/>
              <a:cxnLst/>
              <a:rect l="l" t="t" r="r" b="b"/>
              <a:pathLst>
                <a:path w="2402" h="3272" extrusionOk="0">
                  <a:moveTo>
                    <a:pt x="1489" y="1"/>
                  </a:moveTo>
                  <a:cubicBezTo>
                    <a:pt x="770" y="1"/>
                    <a:pt x="67" y="1523"/>
                    <a:pt x="67" y="1523"/>
                  </a:cubicBezTo>
                  <a:lnTo>
                    <a:pt x="0" y="2858"/>
                  </a:lnTo>
                  <a:cubicBezTo>
                    <a:pt x="168" y="3131"/>
                    <a:pt x="442" y="3272"/>
                    <a:pt x="722" y="3272"/>
                  </a:cubicBezTo>
                  <a:cubicBezTo>
                    <a:pt x="887" y="3272"/>
                    <a:pt x="1053" y="3223"/>
                    <a:pt x="1201" y="3125"/>
                  </a:cubicBezTo>
                  <a:cubicBezTo>
                    <a:pt x="2002" y="2658"/>
                    <a:pt x="2402" y="289"/>
                    <a:pt x="1635" y="22"/>
                  </a:cubicBezTo>
                  <a:cubicBezTo>
                    <a:pt x="1586" y="8"/>
                    <a:pt x="1538" y="1"/>
                    <a:pt x="1489" y="1"/>
                  </a:cubicBezTo>
                  <a:close/>
                </a:path>
              </a:pathLst>
            </a:custGeom>
            <a:solidFill>
              <a:srgbClr val="D8B2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30" name="Google Shape;3051;p58"/>
            <p:cNvSpPr/>
            <p:nvPr/>
          </p:nvSpPr>
          <p:spPr>
            <a:xfrm>
              <a:off x="4505050" y="1710825"/>
              <a:ext cx="29225" cy="53200"/>
            </a:xfrm>
            <a:custGeom>
              <a:avLst/>
              <a:gdLst/>
              <a:ahLst/>
              <a:cxnLst/>
              <a:rect l="l" t="t" r="r" b="b"/>
              <a:pathLst>
                <a:path w="1169" h="2128" extrusionOk="0">
                  <a:moveTo>
                    <a:pt x="1168" y="1"/>
                  </a:moveTo>
                  <a:lnTo>
                    <a:pt x="1168" y="1"/>
                  </a:lnTo>
                  <a:cubicBezTo>
                    <a:pt x="401" y="201"/>
                    <a:pt x="1" y="1335"/>
                    <a:pt x="167" y="2102"/>
                  </a:cubicBezTo>
                  <a:cubicBezTo>
                    <a:pt x="167" y="2119"/>
                    <a:pt x="192" y="2127"/>
                    <a:pt x="218" y="2127"/>
                  </a:cubicBezTo>
                  <a:cubicBezTo>
                    <a:pt x="243" y="2127"/>
                    <a:pt x="268" y="2119"/>
                    <a:pt x="268" y="2102"/>
                  </a:cubicBezTo>
                  <a:cubicBezTo>
                    <a:pt x="301" y="1936"/>
                    <a:pt x="368" y="1735"/>
                    <a:pt x="468" y="1602"/>
                  </a:cubicBezTo>
                  <a:cubicBezTo>
                    <a:pt x="557" y="1422"/>
                    <a:pt x="728" y="1297"/>
                    <a:pt x="930" y="1297"/>
                  </a:cubicBezTo>
                  <a:cubicBezTo>
                    <a:pt x="954" y="1297"/>
                    <a:pt x="977" y="1298"/>
                    <a:pt x="1001" y="1302"/>
                  </a:cubicBezTo>
                  <a:lnTo>
                    <a:pt x="1001" y="1268"/>
                  </a:lnTo>
                  <a:cubicBezTo>
                    <a:pt x="930" y="1233"/>
                    <a:pt x="856" y="1216"/>
                    <a:pt x="784" y="1216"/>
                  </a:cubicBezTo>
                  <a:cubicBezTo>
                    <a:pt x="588" y="1216"/>
                    <a:pt x="408" y="1340"/>
                    <a:pt x="334" y="1535"/>
                  </a:cubicBezTo>
                  <a:cubicBezTo>
                    <a:pt x="368" y="935"/>
                    <a:pt x="668" y="368"/>
                    <a:pt x="1168" y="1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31" name="Google Shape;3052;p58"/>
            <p:cNvSpPr/>
            <p:nvPr/>
          </p:nvSpPr>
          <p:spPr>
            <a:xfrm>
              <a:off x="4388300" y="1899725"/>
              <a:ext cx="145125" cy="89725"/>
            </a:xfrm>
            <a:custGeom>
              <a:avLst/>
              <a:gdLst/>
              <a:ahLst/>
              <a:cxnLst/>
              <a:rect l="l" t="t" r="r" b="b"/>
              <a:pathLst>
                <a:path w="5805" h="3589" extrusionOk="0">
                  <a:moveTo>
                    <a:pt x="234" y="0"/>
                  </a:moveTo>
                  <a:cubicBezTo>
                    <a:pt x="218" y="0"/>
                    <a:pt x="201" y="17"/>
                    <a:pt x="201" y="50"/>
                  </a:cubicBezTo>
                  <a:cubicBezTo>
                    <a:pt x="101" y="1251"/>
                    <a:pt x="1" y="3086"/>
                    <a:pt x="1101" y="3453"/>
                  </a:cubicBezTo>
                  <a:cubicBezTo>
                    <a:pt x="1367" y="3546"/>
                    <a:pt x="1630" y="3588"/>
                    <a:pt x="1886" y="3588"/>
                  </a:cubicBezTo>
                  <a:cubicBezTo>
                    <a:pt x="2821" y="3588"/>
                    <a:pt x="3675" y="3025"/>
                    <a:pt x="4304" y="2319"/>
                  </a:cubicBezTo>
                  <a:cubicBezTo>
                    <a:pt x="4871" y="1718"/>
                    <a:pt x="5371" y="1051"/>
                    <a:pt x="5805" y="350"/>
                  </a:cubicBezTo>
                  <a:cubicBezTo>
                    <a:pt x="5805" y="350"/>
                    <a:pt x="5805" y="317"/>
                    <a:pt x="5805" y="317"/>
                  </a:cubicBezTo>
                  <a:cubicBezTo>
                    <a:pt x="5304" y="984"/>
                    <a:pt x="4771" y="1618"/>
                    <a:pt x="4204" y="2219"/>
                  </a:cubicBezTo>
                  <a:cubicBezTo>
                    <a:pt x="3670" y="2786"/>
                    <a:pt x="3003" y="3186"/>
                    <a:pt x="2236" y="3353"/>
                  </a:cubicBezTo>
                  <a:cubicBezTo>
                    <a:pt x="2095" y="3372"/>
                    <a:pt x="1953" y="3384"/>
                    <a:pt x="1813" y="3384"/>
                  </a:cubicBezTo>
                  <a:cubicBezTo>
                    <a:pt x="1225" y="3384"/>
                    <a:pt x="677" y="3174"/>
                    <a:pt x="434" y="2419"/>
                  </a:cubicBezTo>
                  <a:cubicBezTo>
                    <a:pt x="201" y="1651"/>
                    <a:pt x="134" y="851"/>
                    <a:pt x="268" y="50"/>
                  </a:cubicBezTo>
                  <a:cubicBezTo>
                    <a:pt x="268" y="17"/>
                    <a:pt x="251" y="0"/>
                    <a:pt x="234" y="0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32" name="Google Shape;3053;p58"/>
            <p:cNvSpPr/>
            <p:nvPr/>
          </p:nvSpPr>
          <p:spPr>
            <a:xfrm>
              <a:off x="4159800" y="2588125"/>
              <a:ext cx="559600" cy="25050"/>
            </a:xfrm>
            <a:custGeom>
              <a:avLst/>
              <a:gdLst/>
              <a:ahLst/>
              <a:cxnLst/>
              <a:rect l="l" t="t" r="r" b="b"/>
              <a:pathLst>
                <a:path w="22384" h="1002" extrusionOk="0">
                  <a:moveTo>
                    <a:pt x="1" y="1"/>
                  </a:moveTo>
                  <a:lnTo>
                    <a:pt x="1" y="1001"/>
                  </a:lnTo>
                  <a:lnTo>
                    <a:pt x="22383" y="1001"/>
                  </a:lnTo>
                  <a:lnTo>
                    <a:pt x="22383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33" name="Google Shape;3054;p58"/>
            <p:cNvSpPr/>
            <p:nvPr/>
          </p:nvSpPr>
          <p:spPr>
            <a:xfrm>
              <a:off x="3985525" y="2242875"/>
              <a:ext cx="590450" cy="370300"/>
            </a:xfrm>
            <a:custGeom>
              <a:avLst/>
              <a:gdLst/>
              <a:ahLst/>
              <a:cxnLst/>
              <a:rect l="l" t="t" r="r" b="b"/>
              <a:pathLst>
                <a:path w="23618" h="14812" extrusionOk="0">
                  <a:moveTo>
                    <a:pt x="0" y="1"/>
                  </a:moveTo>
                  <a:lnTo>
                    <a:pt x="1801" y="14811"/>
                  </a:lnTo>
                  <a:lnTo>
                    <a:pt x="23617" y="14811"/>
                  </a:lnTo>
                  <a:lnTo>
                    <a:pt x="21782" y="1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34" name="Google Shape;3055;p58"/>
            <p:cNvSpPr/>
            <p:nvPr/>
          </p:nvSpPr>
          <p:spPr>
            <a:xfrm>
              <a:off x="4246525" y="2394650"/>
              <a:ext cx="67575" cy="66750"/>
            </a:xfrm>
            <a:custGeom>
              <a:avLst/>
              <a:gdLst/>
              <a:ahLst/>
              <a:cxnLst/>
              <a:rect l="l" t="t" r="r" b="b"/>
              <a:pathLst>
                <a:path w="2703" h="2670" extrusionOk="0">
                  <a:moveTo>
                    <a:pt x="1335" y="1"/>
                  </a:moveTo>
                  <a:cubicBezTo>
                    <a:pt x="601" y="1"/>
                    <a:pt x="1" y="601"/>
                    <a:pt x="34" y="1335"/>
                  </a:cubicBezTo>
                  <a:cubicBezTo>
                    <a:pt x="34" y="2069"/>
                    <a:pt x="635" y="2669"/>
                    <a:pt x="1369" y="2669"/>
                  </a:cubicBezTo>
                  <a:cubicBezTo>
                    <a:pt x="2102" y="2669"/>
                    <a:pt x="2703" y="2069"/>
                    <a:pt x="2670" y="1335"/>
                  </a:cubicBezTo>
                  <a:cubicBezTo>
                    <a:pt x="2670" y="601"/>
                    <a:pt x="2069" y="1"/>
                    <a:pt x="13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35" name="Google Shape;3056;p58"/>
            <p:cNvSpPr/>
            <p:nvPr/>
          </p:nvSpPr>
          <p:spPr>
            <a:xfrm>
              <a:off x="1853150" y="3472100"/>
              <a:ext cx="2362550" cy="1458575"/>
            </a:xfrm>
            <a:custGeom>
              <a:avLst/>
              <a:gdLst/>
              <a:ahLst/>
              <a:cxnLst/>
              <a:rect l="l" t="t" r="r" b="b"/>
              <a:pathLst>
                <a:path w="94502" h="58343" extrusionOk="0">
                  <a:moveTo>
                    <a:pt x="1" y="0"/>
                  </a:moveTo>
                  <a:lnTo>
                    <a:pt x="14078" y="58342"/>
                  </a:lnTo>
                  <a:lnTo>
                    <a:pt x="94502" y="58342"/>
                  </a:lnTo>
                  <a:lnTo>
                    <a:pt x="80458" y="0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36" name="Google Shape;3057;p58"/>
            <p:cNvSpPr/>
            <p:nvPr/>
          </p:nvSpPr>
          <p:spPr>
            <a:xfrm>
              <a:off x="1496250" y="3472100"/>
              <a:ext cx="2362525" cy="1458575"/>
            </a:xfrm>
            <a:custGeom>
              <a:avLst/>
              <a:gdLst/>
              <a:ahLst/>
              <a:cxnLst/>
              <a:rect l="l" t="t" r="r" b="b"/>
              <a:pathLst>
                <a:path w="94501" h="58343" extrusionOk="0">
                  <a:moveTo>
                    <a:pt x="14043" y="0"/>
                  </a:moveTo>
                  <a:lnTo>
                    <a:pt x="0" y="58342"/>
                  </a:lnTo>
                  <a:lnTo>
                    <a:pt x="80424" y="58342"/>
                  </a:lnTo>
                  <a:lnTo>
                    <a:pt x="94501" y="0"/>
                  </a:lnTo>
                  <a:close/>
                </a:path>
              </a:pathLst>
            </a:custGeom>
            <a:solidFill>
              <a:srgbClr val="A5AB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37" name="Google Shape;3058;p58"/>
            <p:cNvSpPr/>
            <p:nvPr/>
          </p:nvSpPr>
          <p:spPr>
            <a:xfrm>
              <a:off x="1849825" y="3746450"/>
              <a:ext cx="1717075" cy="1001575"/>
            </a:xfrm>
            <a:custGeom>
              <a:avLst/>
              <a:gdLst/>
              <a:ahLst/>
              <a:cxnLst/>
              <a:rect l="l" t="t" r="r" b="b"/>
              <a:pathLst>
                <a:path w="68683" h="40063" extrusionOk="0">
                  <a:moveTo>
                    <a:pt x="9641" y="1"/>
                  </a:moveTo>
                  <a:lnTo>
                    <a:pt x="7839" y="7439"/>
                  </a:lnTo>
                  <a:lnTo>
                    <a:pt x="7739" y="7906"/>
                  </a:lnTo>
                  <a:lnTo>
                    <a:pt x="5871" y="15645"/>
                  </a:lnTo>
                  <a:lnTo>
                    <a:pt x="5771" y="16112"/>
                  </a:lnTo>
                  <a:lnTo>
                    <a:pt x="3903" y="23851"/>
                  </a:lnTo>
                  <a:lnTo>
                    <a:pt x="3803" y="24285"/>
                  </a:lnTo>
                  <a:lnTo>
                    <a:pt x="1935" y="32024"/>
                  </a:lnTo>
                  <a:lnTo>
                    <a:pt x="1835" y="32491"/>
                  </a:lnTo>
                  <a:lnTo>
                    <a:pt x="1" y="40063"/>
                  </a:lnTo>
                  <a:lnTo>
                    <a:pt x="59076" y="40063"/>
                  </a:lnTo>
                  <a:lnTo>
                    <a:pt x="60877" y="32491"/>
                  </a:lnTo>
                  <a:lnTo>
                    <a:pt x="60977" y="32024"/>
                  </a:lnTo>
                  <a:lnTo>
                    <a:pt x="62845" y="24285"/>
                  </a:lnTo>
                  <a:lnTo>
                    <a:pt x="62945" y="23851"/>
                  </a:lnTo>
                  <a:lnTo>
                    <a:pt x="64813" y="16112"/>
                  </a:lnTo>
                  <a:lnTo>
                    <a:pt x="64914" y="15645"/>
                  </a:lnTo>
                  <a:lnTo>
                    <a:pt x="66782" y="7906"/>
                  </a:lnTo>
                  <a:lnTo>
                    <a:pt x="66882" y="7439"/>
                  </a:lnTo>
                  <a:lnTo>
                    <a:pt x="6868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38" name="Google Shape;3059;p58"/>
            <p:cNvSpPr/>
            <p:nvPr/>
          </p:nvSpPr>
          <p:spPr>
            <a:xfrm>
              <a:off x="2054975" y="3746450"/>
              <a:ext cx="251875" cy="1001575"/>
            </a:xfrm>
            <a:custGeom>
              <a:avLst/>
              <a:gdLst/>
              <a:ahLst/>
              <a:cxnLst/>
              <a:rect l="l" t="t" r="r" b="b"/>
              <a:pathLst>
                <a:path w="10075" h="40063" extrusionOk="0">
                  <a:moveTo>
                    <a:pt x="9607" y="1"/>
                  </a:moveTo>
                  <a:lnTo>
                    <a:pt x="7806" y="7439"/>
                  </a:lnTo>
                  <a:lnTo>
                    <a:pt x="7706" y="7906"/>
                  </a:lnTo>
                  <a:lnTo>
                    <a:pt x="5838" y="15645"/>
                  </a:lnTo>
                  <a:lnTo>
                    <a:pt x="5738" y="16112"/>
                  </a:lnTo>
                  <a:lnTo>
                    <a:pt x="3903" y="23851"/>
                  </a:lnTo>
                  <a:lnTo>
                    <a:pt x="3770" y="24285"/>
                  </a:lnTo>
                  <a:lnTo>
                    <a:pt x="1935" y="32024"/>
                  </a:lnTo>
                  <a:lnTo>
                    <a:pt x="1802" y="32491"/>
                  </a:lnTo>
                  <a:lnTo>
                    <a:pt x="0" y="40063"/>
                  </a:lnTo>
                  <a:lnTo>
                    <a:pt x="467" y="40063"/>
                  </a:lnTo>
                  <a:lnTo>
                    <a:pt x="2269" y="32491"/>
                  </a:lnTo>
                  <a:lnTo>
                    <a:pt x="2402" y="32024"/>
                  </a:lnTo>
                  <a:lnTo>
                    <a:pt x="4237" y="24285"/>
                  </a:lnTo>
                  <a:lnTo>
                    <a:pt x="4370" y="23851"/>
                  </a:lnTo>
                  <a:lnTo>
                    <a:pt x="6205" y="16112"/>
                  </a:lnTo>
                  <a:lnTo>
                    <a:pt x="6338" y="15645"/>
                  </a:lnTo>
                  <a:lnTo>
                    <a:pt x="8173" y="7906"/>
                  </a:lnTo>
                  <a:lnTo>
                    <a:pt x="8273" y="7439"/>
                  </a:lnTo>
                  <a:lnTo>
                    <a:pt x="10074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39" name="Google Shape;3060;p58"/>
            <p:cNvSpPr/>
            <p:nvPr/>
          </p:nvSpPr>
          <p:spPr>
            <a:xfrm>
              <a:off x="2265125" y="3746450"/>
              <a:ext cx="251875" cy="1001575"/>
            </a:xfrm>
            <a:custGeom>
              <a:avLst/>
              <a:gdLst/>
              <a:ahLst/>
              <a:cxnLst/>
              <a:rect l="l" t="t" r="r" b="b"/>
              <a:pathLst>
                <a:path w="10075" h="40063" extrusionOk="0">
                  <a:moveTo>
                    <a:pt x="9607" y="1"/>
                  </a:moveTo>
                  <a:lnTo>
                    <a:pt x="7839" y="7439"/>
                  </a:lnTo>
                  <a:lnTo>
                    <a:pt x="7706" y="7906"/>
                  </a:lnTo>
                  <a:lnTo>
                    <a:pt x="5871" y="15645"/>
                  </a:lnTo>
                  <a:lnTo>
                    <a:pt x="5738" y="16112"/>
                  </a:lnTo>
                  <a:lnTo>
                    <a:pt x="3903" y="23851"/>
                  </a:lnTo>
                  <a:lnTo>
                    <a:pt x="3770" y="24285"/>
                  </a:lnTo>
                  <a:lnTo>
                    <a:pt x="1935" y="32024"/>
                  </a:lnTo>
                  <a:lnTo>
                    <a:pt x="1802" y="32491"/>
                  </a:lnTo>
                  <a:lnTo>
                    <a:pt x="0" y="40063"/>
                  </a:lnTo>
                  <a:lnTo>
                    <a:pt x="467" y="40063"/>
                  </a:lnTo>
                  <a:lnTo>
                    <a:pt x="2269" y="32491"/>
                  </a:lnTo>
                  <a:lnTo>
                    <a:pt x="2402" y="32024"/>
                  </a:lnTo>
                  <a:lnTo>
                    <a:pt x="4237" y="24285"/>
                  </a:lnTo>
                  <a:lnTo>
                    <a:pt x="4370" y="23851"/>
                  </a:lnTo>
                  <a:lnTo>
                    <a:pt x="6205" y="16112"/>
                  </a:lnTo>
                  <a:lnTo>
                    <a:pt x="6338" y="15645"/>
                  </a:lnTo>
                  <a:lnTo>
                    <a:pt x="8173" y="7906"/>
                  </a:lnTo>
                  <a:lnTo>
                    <a:pt x="8306" y="7439"/>
                  </a:lnTo>
                  <a:lnTo>
                    <a:pt x="10074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40" name="Google Shape;3061;p58"/>
            <p:cNvSpPr/>
            <p:nvPr/>
          </p:nvSpPr>
          <p:spPr>
            <a:xfrm>
              <a:off x="2475275" y="3746450"/>
              <a:ext cx="251875" cy="1001575"/>
            </a:xfrm>
            <a:custGeom>
              <a:avLst/>
              <a:gdLst/>
              <a:ahLst/>
              <a:cxnLst/>
              <a:rect l="l" t="t" r="r" b="b"/>
              <a:pathLst>
                <a:path w="10075" h="40063" extrusionOk="0">
                  <a:moveTo>
                    <a:pt x="9607" y="1"/>
                  </a:moveTo>
                  <a:lnTo>
                    <a:pt x="7839" y="7439"/>
                  </a:lnTo>
                  <a:lnTo>
                    <a:pt x="7739" y="7906"/>
                  </a:lnTo>
                  <a:lnTo>
                    <a:pt x="5871" y="15645"/>
                  </a:lnTo>
                  <a:lnTo>
                    <a:pt x="5771" y="16112"/>
                  </a:lnTo>
                  <a:lnTo>
                    <a:pt x="3903" y="23851"/>
                  </a:lnTo>
                  <a:lnTo>
                    <a:pt x="3803" y="24285"/>
                  </a:lnTo>
                  <a:lnTo>
                    <a:pt x="1935" y="32024"/>
                  </a:lnTo>
                  <a:lnTo>
                    <a:pt x="1835" y="32491"/>
                  </a:lnTo>
                  <a:lnTo>
                    <a:pt x="0" y="40063"/>
                  </a:lnTo>
                  <a:lnTo>
                    <a:pt x="467" y="40063"/>
                  </a:lnTo>
                  <a:lnTo>
                    <a:pt x="2302" y="32491"/>
                  </a:lnTo>
                  <a:lnTo>
                    <a:pt x="2402" y="32024"/>
                  </a:lnTo>
                  <a:lnTo>
                    <a:pt x="4270" y="24285"/>
                  </a:lnTo>
                  <a:lnTo>
                    <a:pt x="4370" y="23851"/>
                  </a:lnTo>
                  <a:lnTo>
                    <a:pt x="6238" y="16112"/>
                  </a:lnTo>
                  <a:lnTo>
                    <a:pt x="6338" y="15645"/>
                  </a:lnTo>
                  <a:lnTo>
                    <a:pt x="8173" y="7906"/>
                  </a:lnTo>
                  <a:lnTo>
                    <a:pt x="8306" y="7439"/>
                  </a:lnTo>
                  <a:lnTo>
                    <a:pt x="10074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41" name="Google Shape;3062;p58"/>
            <p:cNvSpPr/>
            <p:nvPr/>
          </p:nvSpPr>
          <p:spPr>
            <a:xfrm>
              <a:off x="2685425" y="3746450"/>
              <a:ext cx="252700" cy="1001575"/>
            </a:xfrm>
            <a:custGeom>
              <a:avLst/>
              <a:gdLst/>
              <a:ahLst/>
              <a:cxnLst/>
              <a:rect l="l" t="t" r="r" b="b"/>
              <a:pathLst>
                <a:path w="10108" h="40063" extrusionOk="0">
                  <a:moveTo>
                    <a:pt x="9641" y="1"/>
                  </a:moveTo>
                  <a:lnTo>
                    <a:pt x="7839" y="7439"/>
                  </a:lnTo>
                  <a:lnTo>
                    <a:pt x="7739" y="7906"/>
                  </a:lnTo>
                  <a:lnTo>
                    <a:pt x="5871" y="15645"/>
                  </a:lnTo>
                  <a:lnTo>
                    <a:pt x="5771" y="16112"/>
                  </a:lnTo>
                  <a:lnTo>
                    <a:pt x="3903" y="23851"/>
                  </a:lnTo>
                  <a:lnTo>
                    <a:pt x="3803" y="24285"/>
                  </a:lnTo>
                  <a:lnTo>
                    <a:pt x="1935" y="32024"/>
                  </a:lnTo>
                  <a:lnTo>
                    <a:pt x="1835" y="32491"/>
                  </a:lnTo>
                  <a:lnTo>
                    <a:pt x="0" y="40063"/>
                  </a:lnTo>
                  <a:lnTo>
                    <a:pt x="467" y="40063"/>
                  </a:lnTo>
                  <a:lnTo>
                    <a:pt x="2302" y="32491"/>
                  </a:lnTo>
                  <a:lnTo>
                    <a:pt x="2402" y="32024"/>
                  </a:lnTo>
                  <a:lnTo>
                    <a:pt x="4270" y="24285"/>
                  </a:lnTo>
                  <a:lnTo>
                    <a:pt x="4370" y="23851"/>
                  </a:lnTo>
                  <a:lnTo>
                    <a:pt x="6238" y="16112"/>
                  </a:lnTo>
                  <a:lnTo>
                    <a:pt x="6338" y="15645"/>
                  </a:lnTo>
                  <a:lnTo>
                    <a:pt x="8206" y="7906"/>
                  </a:lnTo>
                  <a:lnTo>
                    <a:pt x="8306" y="7439"/>
                  </a:lnTo>
                  <a:lnTo>
                    <a:pt x="10108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42" name="Google Shape;3063;p58"/>
            <p:cNvSpPr/>
            <p:nvPr/>
          </p:nvSpPr>
          <p:spPr>
            <a:xfrm>
              <a:off x="2895575" y="3746450"/>
              <a:ext cx="252700" cy="1001575"/>
            </a:xfrm>
            <a:custGeom>
              <a:avLst/>
              <a:gdLst/>
              <a:ahLst/>
              <a:cxnLst/>
              <a:rect l="l" t="t" r="r" b="b"/>
              <a:pathLst>
                <a:path w="10108" h="40063" extrusionOk="0">
                  <a:moveTo>
                    <a:pt x="9641" y="1"/>
                  </a:moveTo>
                  <a:lnTo>
                    <a:pt x="7839" y="7439"/>
                  </a:lnTo>
                  <a:lnTo>
                    <a:pt x="7739" y="7906"/>
                  </a:lnTo>
                  <a:lnTo>
                    <a:pt x="5871" y="15645"/>
                  </a:lnTo>
                  <a:lnTo>
                    <a:pt x="5771" y="16112"/>
                  </a:lnTo>
                  <a:lnTo>
                    <a:pt x="3903" y="23851"/>
                  </a:lnTo>
                  <a:lnTo>
                    <a:pt x="3803" y="24285"/>
                  </a:lnTo>
                  <a:lnTo>
                    <a:pt x="1935" y="32024"/>
                  </a:lnTo>
                  <a:lnTo>
                    <a:pt x="1835" y="32491"/>
                  </a:lnTo>
                  <a:lnTo>
                    <a:pt x="0" y="40063"/>
                  </a:lnTo>
                  <a:lnTo>
                    <a:pt x="501" y="40063"/>
                  </a:lnTo>
                  <a:lnTo>
                    <a:pt x="2302" y="32491"/>
                  </a:lnTo>
                  <a:lnTo>
                    <a:pt x="2402" y="32024"/>
                  </a:lnTo>
                  <a:lnTo>
                    <a:pt x="4270" y="24285"/>
                  </a:lnTo>
                  <a:lnTo>
                    <a:pt x="4370" y="23851"/>
                  </a:lnTo>
                  <a:lnTo>
                    <a:pt x="6238" y="16112"/>
                  </a:lnTo>
                  <a:lnTo>
                    <a:pt x="6338" y="15645"/>
                  </a:lnTo>
                  <a:lnTo>
                    <a:pt x="8206" y="7906"/>
                  </a:lnTo>
                  <a:lnTo>
                    <a:pt x="8306" y="7439"/>
                  </a:lnTo>
                  <a:lnTo>
                    <a:pt x="10108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43" name="Google Shape;3064;p58"/>
            <p:cNvSpPr/>
            <p:nvPr/>
          </p:nvSpPr>
          <p:spPr>
            <a:xfrm>
              <a:off x="3106550" y="3746450"/>
              <a:ext cx="251875" cy="1001575"/>
            </a:xfrm>
            <a:custGeom>
              <a:avLst/>
              <a:gdLst/>
              <a:ahLst/>
              <a:cxnLst/>
              <a:rect l="l" t="t" r="r" b="b"/>
              <a:pathLst>
                <a:path w="10075" h="40063" extrusionOk="0">
                  <a:moveTo>
                    <a:pt x="9608" y="1"/>
                  </a:moveTo>
                  <a:lnTo>
                    <a:pt x="7806" y="7439"/>
                  </a:lnTo>
                  <a:lnTo>
                    <a:pt x="7706" y="7906"/>
                  </a:lnTo>
                  <a:lnTo>
                    <a:pt x="5838" y="15645"/>
                  </a:lnTo>
                  <a:lnTo>
                    <a:pt x="5738" y="16112"/>
                  </a:lnTo>
                  <a:lnTo>
                    <a:pt x="3870" y="23851"/>
                  </a:lnTo>
                  <a:lnTo>
                    <a:pt x="3770" y="24285"/>
                  </a:lnTo>
                  <a:lnTo>
                    <a:pt x="1935" y="32024"/>
                  </a:lnTo>
                  <a:lnTo>
                    <a:pt x="1802" y="32491"/>
                  </a:lnTo>
                  <a:lnTo>
                    <a:pt x="1" y="40063"/>
                  </a:lnTo>
                  <a:lnTo>
                    <a:pt x="468" y="40063"/>
                  </a:lnTo>
                  <a:lnTo>
                    <a:pt x="2269" y="32491"/>
                  </a:lnTo>
                  <a:lnTo>
                    <a:pt x="2402" y="32024"/>
                  </a:lnTo>
                  <a:lnTo>
                    <a:pt x="4237" y="24285"/>
                  </a:lnTo>
                  <a:lnTo>
                    <a:pt x="4371" y="23851"/>
                  </a:lnTo>
                  <a:lnTo>
                    <a:pt x="6205" y="16112"/>
                  </a:lnTo>
                  <a:lnTo>
                    <a:pt x="6339" y="15645"/>
                  </a:lnTo>
                  <a:lnTo>
                    <a:pt x="8173" y="7906"/>
                  </a:lnTo>
                  <a:lnTo>
                    <a:pt x="8273" y="7439"/>
                  </a:lnTo>
                  <a:lnTo>
                    <a:pt x="10075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44" name="Google Shape;3065;p58"/>
            <p:cNvSpPr/>
            <p:nvPr/>
          </p:nvSpPr>
          <p:spPr>
            <a:xfrm>
              <a:off x="2043300" y="3932425"/>
              <a:ext cx="1478575" cy="11700"/>
            </a:xfrm>
            <a:custGeom>
              <a:avLst/>
              <a:gdLst/>
              <a:ahLst/>
              <a:cxnLst/>
              <a:rect l="l" t="t" r="r" b="b"/>
              <a:pathLst>
                <a:path w="59143" h="468" extrusionOk="0">
                  <a:moveTo>
                    <a:pt x="100" y="0"/>
                  </a:moveTo>
                  <a:lnTo>
                    <a:pt x="0" y="467"/>
                  </a:lnTo>
                  <a:lnTo>
                    <a:pt x="59043" y="467"/>
                  </a:lnTo>
                  <a:lnTo>
                    <a:pt x="59143" y="0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45" name="Google Shape;3066;p58"/>
            <p:cNvSpPr/>
            <p:nvPr/>
          </p:nvSpPr>
          <p:spPr>
            <a:xfrm>
              <a:off x="1994100" y="4137575"/>
              <a:ext cx="1478575" cy="11700"/>
            </a:xfrm>
            <a:custGeom>
              <a:avLst/>
              <a:gdLst/>
              <a:ahLst/>
              <a:cxnLst/>
              <a:rect l="l" t="t" r="r" b="b"/>
              <a:pathLst>
                <a:path w="59143" h="468" extrusionOk="0">
                  <a:moveTo>
                    <a:pt x="100" y="0"/>
                  </a:moveTo>
                  <a:lnTo>
                    <a:pt x="0" y="467"/>
                  </a:lnTo>
                  <a:lnTo>
                    <a:pt x="59042" y="467"/>
                  </a:lnTo>
                  <a:lnTo>
                    <a:pt x="59143" y="0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46" name="Google Shape;3067;p58"/>
            <p:cNvSpPr/>
            <p:nvPr/>
          </p:nvSpPr>
          <p:spPr>
            <a:xfrm>
              <a:off x="1944900" y="4342725"/>
              <a:ext cx="1478575" cy="10850"/>
            </a:xfrm>
            <a:custGeom>
              <a:avLst/>
              <a:gdLst/>
              <a:ahLst/>
              <a:cxnLst/>
              <a:rect l="l" t="t" r="r" b="b"/>
              <a:pathLst>
                <a:path w="59143" h="434" extrusionOk="0">
                  <a:moveTo>
                    <a:pt x="100" y="0"/>
                  </a:moveTo>
                  <a:lnTo>
                    <a:pt x="0" y="434"/>
                  </a:lnTo>
                  <a:lnTo>
                    <a:pt x="59042" y="434"/>
                  </a:lnTo>
                  <a:lnTo>
                    <a:pt x="59142" y="0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47" name="Google Shape;3068;p58"/>
            <p:cNvSpPr/>
            <p:nvPr/>
          </p:nvSpPr>
          <p:spPr>
            <a:xfrm>
              <a:off x="1895700" y="4547025"/>
              <a:ext cx="1478575" cy="11700"/>
            </a:xfrm>
            <a:custGeom>
              <a:avLst/>
              <a:gdLst/>
              <a:ahLst/>
              <a:cxnLst/>
              <a:rect l="l" t="t" r="r" b="b"/>
              <a:pathLst>
                <a:path w="59143" h="468" extrusionOk="0">
                  <a:moveTo>
                    <a:pt x="100" y="1"/>
                  </a:moveTo>
                  <a:lnTo>
                    <a:pt x="0" y="468"/>
                  </a:lnTo>
                  <a:lnTo>
                    <a:pt x="59042" y="468"/>
                  </a:lnTo>
                  <a:lnTo>
                    <a:pt x="59142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48" name="Google Shape;3069;p58"/>
            <p:cNvSpPr/>
            <p:nvPr/>
          </p:nvSpPr>
          <p:spPr>
            <a:xfrm>
              <a:off x="2208425" y="4155075"/>
              <a:ext cx="150950" cy="176825"/>
            </a:xfrm>
            <a:custGeom>
              <a:avLst/>
              <a:gdLst/>
              <a:ahLst/>
              <a:cxnLst/>
              <a:rect l="l" t="t" r="r" b="b"/>
              <a:pathLst>
                <a:path w="6038" h="7073" extrusionOk="0">
                  <a:moveTo>
                    <a:pt x="901" y="1"/>
                  </a:moveTo>
                  <a:lnTo>
                    <a:pt x="0" y="735"/>
                  </a:lnTo>
                  <a:lnTo>
                    <a:pt x="5137" y="7073"/>
                  </a:lnTo>
                  <a:lnTo>
                    <a:pt x="6038" y="6372"/>
                  </a:lnTo>
                  <a:lnTo>
                    <a:pt x="901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49" name="Google Shape;3070;p58"/>
            <p:cNvSpPr/>
            <p:nvPr/>
          </p:nvSpPr>
          <p:spPr>
            <a:xfrm>
              <a:off x="2183400" y="4153425"/>
              <a:ext cx="196825" cy="183475"/>
            </a:xfrm>
            <a:custGeom>
              <a:avLst/>
              <a:gdLst/>
              <a:ahLst/>
              <a:cxnLst/>
              <a:rect l="l" t="t" r="r" b="b"/>
              <a:pathLst>
                <a:path w="7873" h="7339" extrusionOk="0">
                  <a:moveTo>
                    <a:pt x="7105" y="0"/>
                  </a:moveTo>
                  <a:lnTo>
                    <a:pt x="0" y="6505"/>
                  </a:lnTo>
                  <a:lnTo>
                    <a:pt x="768" y="7339"/>
                  </a:lnTo>
                  <a:lnTo>
                    <a:pt x="7873" y="867"/>
                  </a:lnTo>
                  <a:lnTo>
                    <a:pt x="7105" y="0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50" name="Google Shape;3071;p58"/>
            <p:cNvSpPr/>
            <p:nvPr/>
          </p:nvSpPr>
          <p:spPr>
            <a:xfrm>
              <a:off x="2675425" y="3955775"/>
              <a:ext cx="150125" cy="176825"/>
            </a:xfrm>
            <a:custGeom>
              <a:avLst/>
              <a:gdLst/>
              <a:ahLst/>
              <a:cxnLst/>
              <a:rect l="l" t="t" r="r" b="b"/>
              <a:pathLst>
                <a:path w="6005" h="7073" extrusionOk="0">
                  <a:moveTo>
                    <a:pt x="867" y="0"/>
                  </a:moveTo>
                  <a:lnTo>
                    <a:pt x="0" y="734"/>
                  </a:lnTo>
                  <a:lnTo>
                    <a:pt x="5137" y="7072"/>
                  </a:lnTo>
                  <a:lnTo>
                    <a:pt x="6004" y="6372"/>
                  </a:lnTo>
                  <a:lnTo>
                    <a:pt x="867" y="0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51" name="Google Shape;3072;p58"/>
            <p:cNvSpPr/>
            <p:nvPr/>
          </p:nvSpPr>
          <p:spPr>
            <a:xfrm>
              <a:off x="2650400" y="3954100"/>
              <a:ext cx="196825" cy="183500"/>
            </a:xfrm>
            <a:custGeom>
              <a:avLst/>
              <a:gdLst/>
              <a:ahLst/>
              <a:cxnLst/>
              <a:rect l="l" t="t" r="r" b="b"/>
              <a:pathLst>
                <a:path w="7873" h="7340" extrusionOk="0">
                  <a:moveTo>
                    <a:pt x="7105" y="1"/>
                  </a:moveTo>
                  <a:lnTo>
                    <a:pt x="0" y="6505"/>
                  </a:lnTo>
                  <a:lnTo>
                    <a:pt x="768" y="7339"/>
                  </a:lnTo>
                  <a:lnTo>
                    <a:pt x="7873" y="868"/>
                  </a:lnTo>
                  <a:lnTo>
                    <a:pt x="7105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52" name="Google Shape;3073;p58"/>
            <p:cNvSpPr/>
            <p:nvPr/>
          </p:nvSpPr>
          <p:spPr>
            <a:xfrm>
              <a:off x="2054150" y="3934925"/>
              <a:ext cx="204325" cy="199325"/>
            </a:xfrm>
            <a:custGeom>
              <a:avLst/>
              <a:gdLst/>
              <a:ahLst/>
              <a:cxnLst/>
              <a:rect l="l" t="t" r="r" b="b"/>
              <a:pathLst>
                <a:path w="8173" h="7973" extrusionOk="0">
                  <a:moveTo>
                    <a:pt x="7305" y="1"/>
                  </a:moveTo>
                  <a:lnTo>
                    <a:pt x="2368" y="5971"/>
                  </a:lnTo>
                  <a:lnTo>
                    <a:pt x="1001" y="3603"/>
                  </a:lnTo>
                  <a:lnTo>
                    <a:pt x="0" y="4170"/>
                  </a:lnTo>
                  <a:lnTo>
                    <a:pt x="2168" y="7973"/>
                  </a:lnTo>
                  <a:lnTo>
                    <a:pt x="8173" y="734"/>
                  </a:lnTo>
                  <a:lnTo>
                    <a:pt x="7305" y="1"/>
                  </a:lnTo>
                  <a:close/>
                </a:path>
              </a:pathLst>
            </a:custGeom>
            <a:solidFill>
              <a:srgbClr val="94B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53" name="Google Shape;3074;p58"/>
            <p:cNvSpPr/>
            <p:nvPr/>
          </p:nvSpPr>
          <p:spPr>
            <a:xfrm>
              <a:off x="2316825" y="4538700"/>
              <a:ext cx="204350" cy="198500"/>
            </a:xfrm>
            <a:custGeom>
              <a:avLst/>
              <a:gdLst/>
              <a:ahLst/>
              <a:cxnLst/>
              <a:rect l="l" t="t" r="r" b="b"/>
              <a:pathLst>
                <a:path w="8174" h="7940" extrusionOk="0">
                  <a:moveTo>
                    <a:pt x="7306" y="0"/>
                  </a:moveTo>
                  <a:lnTo>
                    <a:pt x="2369" y="5971"/>
                  </a:lnTo>
                  <a:lnTo>
                    <a:pt x="1001" y="3603"/>
                  </a:lnTo>
                  <a:lnTo>
                    <a:pt x="1" y="4170"/>
                  </a:lnTo>
                  <a:lnTo>
                    <a:pt x="2169" y="7939"/>
                  </a:lnTo>
                  <a:lnTo>
                    <a:pt x="8173" y="701"/>
                  </a:lnTo>
                  <a:lnTo>
                    <a:pt x="7306" y="0"/>
                  </a:lnTo>
                  <a:close/>
                </a:path>
              </a:pathLst>
            </a:custGeom>
            <a:solidFill>
              <a:srgbClr val="94B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54" name="Google Shape;3075;p58"/>
            <p:cNvSpPr/>
            <p:nvPr/>
          </p:nvSpPr>
          <p:spPr>
            <a:xfrm>
              <a:off x="2993150" y="4157575"/>
              <a:ext cx="271050" cy="204100"/>
            </a:xfrm>
            <a:custGeom>
              <a:avLst/>
              <a:gdLst/>
              <a:ahLst/>
              <a:cxnLst/>
              <a:rect l="l" t="t" r="r" b="b"/>
              <a:pathLst>
                <a:path w="10842" h="8164" extrusionOk="0">
                  <a:moveTo>
                    <a:pt x="5037" y="1"/>
                  </a:moveTo>
                  <a:cubicBezTo>
                    <a:pt x="3903" y="501"/>
                    <a:pt x="2869" y="1135"/>
                    <a:pt x="1968" y="1936"/>
                  </a:cubicBezTo>
                  <a:cubicBezTo>
                    <a:pt x="1068" y="2736"/>
                    <a:pt x="234" y="3770"/>
                    <a:pt x="34" y="5071"/>
                  </a:cubicBezTo>
                  <a:cubicBezTo>
                    <a:pt x="0" y="5405"/>
                    <a:pt x="0" y="5738"/>
                    <a:pt x="34" y="6072"/>
                  </a:cubicBezTo>
                  <a:cubicBezTo>
                    <a:pt x="100" y="6405"/>
                    <a:pt x="234" y="6706"/>
                    <a:pt x="467" y="6973"/>
                  </a:cubicBezTo>
                  <a:cubicBezTo>
                    <a:pt x="901" y="7473"/>
                    <a:pt x="1468" y="7806"/>
                    <a:pt x="2135" y="7973"/>
                  </a:cubicBezTo>
                  <a:cubicBezTo>
                    <a:pt x="2724" y="8101"/>
                    <a:pt x="3323" y="8163"/>
                    <a:pt x="3919" y="8163"/>
                  </a:cubicBezTo>
                  <a:cubicBezTo>
                    <a:pt x="5823" y="8163"/>
                    <a:pt x="7708" y="7524"/>
                    <a:pt x="9207" y="6305"/>
                  </a:cubicBezTo>
                  <a:cubicBezTo>
                    <a:pt x="9707" y="5872"/>
                    <a:pt x="10107" y="5371"/>
                    <a:pt x="10408" y="4804"/>
                  </a:cubicBezTo>
                  <a:cubicBezTo>
                    <a:pt x="10741" y="4237"/>
                    <a:pt x="10841" y="3570"/>
                    <a:pt x="10741" y="2903"/>
                  </a:cubicBezTo>
                  <a:cubicBezTo>
                    <a:pt x="10608" y="2236"/>
                    <a:pt x="10207" y="1669"/>
                    <a:pt x="9640" y="1335"/>
                  </a:cubicBezTo>
                  <a:cubicBezTo>
                    <a:pt x="9107" y="1002"/>
                    <a:pt x="8506" y="768"/>
                    <a:pt x="7872" y="668"/>
                  </a:cubicBezTo>
                  <a:cubicBezTo>
                    <a:pt x="7479" y="603"/>
                    <a:pt x="7083" y="569"/>
                    <a:pt x="6686" y="569"/>
                  </a:cubicBezTo>
                  <a:cubicBezTo>
                    <a:pt x="5871" y="569"/>
                    <a:pt x="5055" y="710"/>
                    <a:pt x="4270" y="1002"/>
                  </a:cubicBezTo>
                  <a:cubicBezTo>
                    <a:pt x="4871" y="847"/>
                    <a:pt x="5481" y="772"/>
                    <a:pt x="6095" y="772"/>
                  </a:cubicBezTo>
                  <a:cubicBezTo>
                    <a:pt x="6674" y="772"/>
                    <a:pt x="7256" y="839"/>
                    <a:pt x="7839" y="968"/>
                  </a:cubicBezTo>
                  <a:cubicBezTo>
                    <a:pt x="8406" y="1102"/>
                    <a:pt x="8940" y="1335"/>
                    <a:pt x="9407" y="1669"/>
                  </a:cubicBezTo>
                  <a:cubicBezTo>
                    <a:pt x="9874" y="1969"/>
                    <a:pt x="10174" y="2436"/>
                    <a:pt x="10274" y="3003"/>
                  </a:cubicBezTo>
                  <a:cubicBezTo>
                    <a:pt x="10341" y="3537"/>
                    <a:pt x="10207" y="4104"/>
                    <a:pt x="9941" y="4571"/>
                  </a:cubicBezTo>
                  <a:cubicBezTo>
                    <a:pt x="9674" y="5071"/>
                    <a:pt x="9307" y="5505"/>
                    <a:pt x="8873" y="5872"/>
                  </a:cubicBezTo>
                  <a:cubicBezTo>
                    <a:pt x="7939" y="6606"/>
                    <a:pt x="6872" y="7106"/>
                    <a:pt x="5738" y="7339"/>
                  </a:cubicBezTo>
                  <a:cubicBezTo>
                    <a:pt x="5100" y="7508"/>
                    <a:pt x="4441" y="7593"/>
                    <a:pt x="3784" y="7593"/>
                  </a:cubicBezTo>
                  <a:cubicBezTo>
                    <a:pt x="3274" y="7593"/>
                    <a:pt x="2765" y="7542"/>
                    <a:pt x="2268" y="7440"/>
                  </a:cubicBezTo>
                  <a:cubicBezTo>
                    <a:pt x="1735" y="7306"/>
                    <a:pt x="1234" y="7039"/>
                    <a:pt x="867" y="6639"/>
                  </a:cubicBezTo>
                  <a:cubicBezTo>
                    <a:pt x="534" y="6205"/>
                    <a:pt x="367" y="5672"/>
                    <a:pt x="467" y="5138"/>
                  </a:cubicBezTo>
                  <a:cubicBezTo>
                    <a:pt x="567" y="3970"/>
                    <a:pt x="1301" y="2970"/>
                    <a:pt x="2135" y="2136"/>
                  </a:cubicBezTo>
                  <a:cubicBezTo>
                    <a:pt x="3002" y="1302"/>
                    <a:pt x="3970" y="568"/>
                    <a:pt x="5037" y="1"/>
                  </a:cubicBezTo>
                  <a:close/>
                </a:path>
              </a:pathLst>
            </a:custGeom>
            <a:solidFill>
              <a:srgbClr val="94B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55" name="Google Shape;3076;p58"/>
            <p:cNvSpPr/>
            <p:nvPr/>
          </p:nvSpPr>
          <p:spPr>
            <a:xfrm>
              <a:off x="2104175" y="3778975"/>
              <a:ext cx="160975" cy="19200"/>
            </a:xfrm>
            <a:custGeom>
              <a:avLst/>
              <a:gdLst/>
              <a:ahLst/>
              <a:cxnLst/>
              <a:rect l="l" t="t" r="r" b="b"/>
              <a:pathLst>
                <a:path w="6439" h="768" extrusionOk="0">
                  <a:moveTo>
                    <a:pt x="167" y="1"/>
                  </a:moveTo>
                  <a:lnTo>
                    <a:pt x="0" y="768"/>
                  </a:lnTo>
                  <a:lnTo>
                    <a:pt x="6272" y="768"/>
                  </a:lnTo>
                  <a:lnTo>
                    <a:pt x="6438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56" name="Google Shape;3077;p58"/>
            <p:cNvSpPr/>
            <p:nvPr/>
          </p:nvSpPr>
          <p:spPr>
            <a:xfrm>
              <a:off x="2096675" y="3811500"/>
              <a:ext cx="96750" cy="19200"/>
            </a:xfrm>
            <a:custGeom>
              <a:avLst/>
              <a:gdLst/>
              <a:ahLst/>
              <a:cxnLst/>
              <a:rect l="l" t="t" r="r" b="b"/>
              <a:pathLst>
                <a:path w="3870" h="768" extrusionOk="0">
                  <a:moveTo>
                    <a:pt x="167" y="1"/>
                  </a:moveTo>
                  <a:lnTo>
                    <a:pt x="0" y="768"/>
                  </a:lnTo>
                  <a:lnTo>
                    <a:pt x="3670" y="768"/>
                  </a:lnTo>
                  <a:lnTo>
                    <a:pt x="3870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57" name="Google Shape;3078;p58"/>
            <p:cNvSpPr/>
            <p:nvPr/>
          </p:nvSpPr>
          <p:spPr>
            <a:xfrm>
              <a:off x="2803000" y="4381075"/>
              <a:ext cx="99275" cy="19200"/>
            </a:xfrm>
            <a:custGeom>
              <a:avLst/>
              <a:gdLst/>
              <a:ahLst/>
              <a:cxnLst/>
              <a:rect l="l" t="t" r="r" b="b"/>
              <a:pathLst>
                <a:path w="3971" h="768" extrusionOk="0">
                  <a:moveTo>
                    <a:pt x="168" y="1"/>
                  </a:moveTo>
                  <a:lnTo>
                    <a:pt x="1" y="768"/>
                  </a:lnTo>
                  <a:lnTo>
                    <a:pt x="3803" y="768"/>
                  </a:lnTo>
                  <a:lnTo>
                    <a:pt x="3970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58" name="Google Shape;3079;p58"/>
            <p:cNvSpPr/>
            <p:nvPr/>
          </p:nvSpPr>
          <p:spPr>
            <a:xfrm>
              <a:off x="2787150" y="4447800"/>
              <a:ext cx="100100" cy="19200"/>
            </a:xfrm>
            <a:custGeom>
              <a:avLst/>
              <a:gdLst/>
              <a:ahLst/>
              <a:cxnLst/>
              <a:rect l="l" t="t" r="r" b="b"/>
              <a:pathLst>
                <a:path w="4004" h="768" extrusionOk="0">
                  <a:moveTo>
                    <a:pt x="201" y="0"/>
                  </a:moveTo>
                  <a:lnTo>
                    <a:pt x="1" y="767"/>
                  </a:lnTo>
                  <a:lnTo>
                    <a:pt x="3837" y="767"/>
                  </a:lnTo>
                  <a:lnTo>
                    <a:pt x="4004" y="0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59" name="Google Shape;3080;p58"/>
            <p:cNvSpPr/>
            <p:nvPr/>
          </p:nvSpPr>
          <p:spPr>
            <a:xfrm>
              <a:off x="2794675" y="4413600"/>
              <a:ext cx="154300" cy="19200"/>
            </a:xfrm>
            <a:custGeom>
              <a:avLst/>
              <a:gdLst/>
              <a:ahLst/>
              <a:cxnLst/>
              <a:rect l="l" t="t" r="r" b="b"/>
              <a:pathLst>
                <a:path w="6172" h="768" extrusionOk="0">
                  <a:moveTo>
                    <a:pt x="200" y="1"/>
                  </a:moveTo>
                  <a:lnTo>
                    <a:pt x="0" y="768"/>
                  </a:lnTo>
                  <a:lnTo>
                    <a:pt x="6004" y="768"/>
                  </a:lnTo>
                  <a:lnTo>
                    <a:pt x="6171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60" name="Google Shape;3081;p58"/>
            <p:cNvSpPr/>
            <p:nvPr/>
          </p:nvSpPr>
          <p:spPr>
            <a:xfrm>
              <a:off x="3049850" y="4233475"/>
              <a:ext cx="100100" cy="19200"/>
            </a:xfrm>
            <a:custGeom>
              <a:avLst/>
              <a:gdLst/>
              <a:ahLst/>
              <a:cxnLst/>
              <a:rect l="l" t="t" r="r" b="b"/>
              <a:pathLst>
                <a:path w="4004" h="768" extrusionOk="0">
                  <a:moveTo>
                    <a:pt x="167" y="0"/>
                  </a:moveTo>
                  <a:lnTo>
                    <a:pt x="0" y="768"/>
                  </a:lnTo>
                  <a:lnTo>
                    <a:pt x="3803" y="768"/>
                  </a:lnTo>
                  <a:lnTo>
                    <a:pt x="4003" y="0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61" name="Google Shape;3082;p58"/>
            <p:cNvSpPr/>
            <p:nvPr/>
          </p:nvSpPr>
          <p:spPr>
            <a:xfrm>
              <a:off x="3042350" y="4266825"/>
              <a:ext cx="153450" cy="19200"/>
            </a:xfrm>
            <a:custGeom>
              <a:avLst/>
              <a:gdLst/>
              <a:ahLst/>
              <a:cxnLst/>
              <a:rect l="l" t="t" r="r" b="b"/>
              <a:pathLst>
                <a:path w="6138" h="768" extrusionOk="0">
                  <a:moveTo>
                    <a:pt x="167" y="1"/>
                  </a:moveTo>
                  <a:lnTo>
                    <a:pt x="0" y="768"/>
                  </a:lnTo>
                  <a:lnTo>
                    <a:pt x="5971" y="768"/>
                  </a:lnTo>
                  <a:lnTo>
                    <a:pt x="6138" y="1"/>
                  </a:lnTo>
                  <a:close/>
                </a:path>
              </a:pathLst>
            </a:custGeom>
            <a:solidFill>
              <a:srgbClr val="C7C7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62" name="Google Shape;3083;p58"/>
            <p:cNvSpPr/>
            <p:nvPr/>
          </p:nvSpPr>
          <p:spPr>
            <a:xfrm>
              <a:off x="1860675" y="3745550"/>
              <a:ext cx="130950" cy="163550"/>
            </a:xfrm>
            <a:custGeom>
              <a:avLst/>
              <a:gdLst/>
              <a:ahLst/>
              <a:cxnLst/>
              <a:rect l="l" t="t" r="r" b="b"/>
              <a:pathLst>
                <a:path w="5238" h="6542" extrusionOk="0">
                  <a:moveTo>
                    <a:pt x="3531" y="1"/>
                  </a:moveTo>
                  <a:cubicBezTo>
                    <a:pt x="3499" y="1"/>
                    <a:pt x="3468" y="2"/>
                    <a:pt x="3436" y="3"/>
                  </a:cubicBezTo>
                  <a:cubicBezTo>
                    <a:pt x="2869" y="37"/>
                    <a:pt x="2335" y="204"/>
                    <a:pt x="1868" y="571"/>
                  </a:cubicBezTo>
                  <a:lnTo>
                    <a:pt x="1501" y="871"/>
                  </a:lnTo>
                  <a:cubicBezTo>
                    <a:pt x="1368" y="937"/>
                    <a:pt x="1334" y="1071"/>
                    <a:pt x="1401" y="1171"/>
                  </a:cubicBezTo>
                  <a:cubicBezTo>
                    <a:pt x="1451" y="1221"/>
                    <a:pt x="1510" y="1246"/>
                    <a:pt x="1568" y="1246"/>
                  </a:cubicBezTo>
                  <a:cubicBezTo>
                    <a:pt x="1626" y="1246"/>
                    <a:pt x="1685" y="1221"/>
                    <a:pt x="1735" y="1171"/>
                  </a:cubicBezTo>
                  <a:lnTo>
                    <a:pt x="2102" y="904"/>
                  </a:lnTo>
                  <a:cubicBezTo>
                    <a:pt x="2469" y="637"/>
                    <a:pt x="2902" y="470"/>
                    <a:pt x="3369" y="470"/>
                  </a:cubicBezTo>
                  <a:cubicBezTo>
                    <a:pt x="3803" y="470"/>
                    <a:pt x="4203" y="671"/>
                    <a:pt x="4470" y="1038"/>
                  </a:cubicBezTo>
                  <a:cubicBezTo>
                    <a:pt x="4670" y="1371"/>
                    <a:pt x="4737" y="1771"/>
                    <a:pt x="4637" y="2138"/>
                  </a:cubicBezTo>
                  <a:cubicBezTo>
                    <a:pt x="4537" y="2639"/>
                    <a:pt x="4237" y="3072"/>
                    <a:pt x="3803" y="3406"/>
                  </a:cubicBezTo>
                  <a:lnTo>
                    <a:pt x="134" y="6141"/>
                  </a:lnTo>
                  <a:cubicBezTo>
                    <a:pt x="34" y="6208"/>
                    <a:pt x="0" y="6375"/>
                    <a:pt x="34" y="6475"/>
                  </a:cubicBezTo>
                  <a:cubicBezTo>
                    <a:pt x="67" y="6541"/>
                    <a:pt x="134" y="6541"/>
                    <a:pt x="200" y="6541"/>
                  </a:cubicBezTo>
                  <a:lnTo>
                    <a:pt x="3870" y="6541"/>
                  </a:lnTo>
                  <a:cubicBezTo>
                    <a:pt x="4003" y="6541"/>
                    <a:pt x="4103" y="6441"/>
                    <a:pt x="4136" y="6308"/>
                  </a:cubicBezTo>
                  <a:cubicBezTo>
                    <a:pt x="4170" y="6208"/>
                    <a:pt x="4103" y="6074"/>
                    <a:pt x="3970" y="6074"/>
                  </a:cubicBezTo>
                  <a:lnTo>
                    <a:pt x="901" y="6074"/>
                  </a:lnTo>
                  <a:lnTo>
                    <a:pt x="4036" y="3739"/>
                  </a:lnTo>
                  <a:cubicBezTo>
                    <a:pt x="4570" y="3339"/>
                    <a:pt x="4937" y="2772"/>
                    <a:pt x="5104" y="2138"/>
                  </a:cubicBezTo>
                  <a:cubicBezTo>
                    <a:pt x="5237" y="1671"/>
                    <a:pt x="5137" y="1138"/>
                    <a:pt x="4870" y="737"/>
                  </a:cubicBezTo>
                  <a:cubicBezTo>
                    <a:pt x="4555" y="265"/>
                    <a:pt x="4062" y="1"/>
                    <a:pt x="3531" y="1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63" name="Google Shape;3084;p58"/>
            <p:cNvSpPr/>
            <p:nvPr/>
          </p:nvSpPr>
          <p:spPr>
            <a:xfrm>
              <a:off x="1813125" y="4025825"/>
              <a:ext cx="123450" cy="163475"/>
            </a:xfrm>
            <a:custGeom>
              <a:avLst/>
              <a:gdLst/>
              <a:ahLst/>
              <a:cxnLst/>
              <a:rect l="l" t="t" r="r" b="b"/>
              <a:pathLst>
                <a:path w="4938" h="6539" extrusionOk="0">
                  <a:moveTo>
                    <a:pt x="3103" y="467"/>
                  </a:moveTo>
                  <a:cubicBezTo>
                    <a:pt x="3603" y="467"/>
                    <a:pt x="4004" y="768"/>
                    <a:pt x="4170" y="1235"/>
                  </a:cubicBezTo>
                  <a:cubicBezTo>
                    <a:pt x="4404" y="1902"/>
                    <a:pt x="4437" y="2602"/>
                    <a:pt x="4271" y="3269"/>
                  </a:cubicBezTo>
                  <a:cubicBezTo>
                    <a:pt x="4104" y="4003"/>
                    <a:pt x="3737" y="4704"/>
                    <a:pt x="3236" y="5271"/>
                  </a:cubicBezTo>
                  <a:cubicBezTo>
                    <a:pt x="2903" y="5705"/>
                    <a:pt x="2403" y="6005"/>
                    <a:pt x="1835" y="6071"/>
                  </a:cubicBezTo>
                  <a:cubicBezTo>
                    <a:pt x="1335" y="6038"/>
                    <a:pt x="901" y="5738"/>
                    <a:pt x="768" y="5271"/>
                  </a:cubicBezTo>
                  <a:cubicBezTo>
                    <a:pt x="501" y="4637"/>
                    <a:pt x="501" y="3937"/>
                    <a:pt x="668" y="3269"/>
                  </a:cubicBezTo>
                  <a:cubicBezTo>
                    <a:pt x="835" y="2502"/>
                    <a:pt x="1168" y="1835"/>
                    <a:pt x="1669" y="1235"/>
                  </a:cubicBezTo>
                  <a:cubicBezTo>
                    <a:pt x="2036" y="801"/>
                    <a:pt x="2536" y="501"/>
                    <a:pt x="3103" y="467"/>
                  </a:cubicBezTo>
                  <a:close/>
                  <a:moveTo>
                    <a:pt x="3203" y="0"/>
                  </a:moveTo>
                  <a:cubicBezTo>
                    <a:pt x="2469" y="67"/>
                    <a:pt x="1802" y="401"/>
                    <a:pt x="1368" y="968"/>
                  </a:cubicBezTo>
                  <a:cubicBezTo>
                    <a:pt x="801" y="1635"/>
                    <a:pt x="401" y="2436"/>
                    <a:pt x="201" y="3269"/>
                  </a:cubicBezTo>
                  <a:cubicBezTo>
                    <a:pt x="1" y="4003"/>
                    <a:pt x="34" y="4804"/>
                    <a:pt x="301" y="5538"/>
                  </a:cubicBezTo>
                  <a:cubicBezTo>
                    <a:pt x="535" y="6105"/>
                    <a:pt x="1102" y="6505"/>
                    <a:pt x="1702" y="6538"/>
                  </a:cubicBezTo>
                  <a:cubicBezTo>
                    <a:pt x="2436" y="6472"/>
                    <a:pt x="3103" y="6105"/>
                    <a:pt x="3570" y="5538"/>
                  </a:cubicBezTo>
                  <a:cubicBezTo>
                    <a:pt x="4137" y="4871"/>
                    <a:pt x="4537" y="4103"/>
                    <a:pt x="4738" y="3269"/>
                  </a:cubicBezTo>
                  <a:cubicBezTo>
                    <a:pt x="4938" y="2502"/>
                    <a:pt x="4871" y="1702"/>
                    <a:pt x="4604" y="968"/>
                  </a:cubicBezTo>
                  <a:cubicBezTo>
                    <a:pt x="4404" y="401"/>
                    <a:pt x="3837" y="0"/>
                    <a:pt x="3203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64" name="Google Shape;3085;p58"/>
            <p:cNvSpPr/>
            <p:nvPr/>
          </p:nvSpPr>
          <p:spPr>
            <a:xfrm>
              <a:off x="1731400" y="4305200"/>
              <a:ext cx="130950" cy="163475"/>
            </a:xfrm>
            <a:custGeom>
              <a:avLst/>
              <a:gdLst/>
              <a:ahLst/>
              <a:cxnLst/>
              <a:rect l="l" t="t" r="r" b="b"/>
              <a:pathLst>
                <a:path w="5238" h="6539" extrusionOk="0">
                  <a:moveTo>
                    <a:pt x="3470" y="0"/>
                  </a:moveTo>
                  <a:cubicBezTo>
                    <a:pt x="2903" y="33"/>
                    <a:pt x="2336" y="200"/>
                    <a:pt x="1902" y="567"/>
                  </a:cubicBezTo>
                  <a:lnTo>
                    <a:pt x="1502" y="867"/>
                  </a:lnTo>
                  <a:cubicBezTo>
                    <a:pt x="1402" y="934"/>
                    <a:pt x="1368" y="1068"/>
                    <a:pt x="1435" y="1168"/>
                  </a:cubicBezTo>
                  <a:cubicBezTo>
                    <a:pt x="1469" y="1218"/>
                    <a:pt x="1519" y="1243"/>
                    <a:pt x="1573" y="1243"/>
                  </a:cubicBezTo>
                  <a:cubicBezTo>
                    <a:pt x="1627" y="1243"/>
                    <a:pt x="1685" y="1218"/>
                    <a:pt x="1735" y="1168"/>
                  </a:cubicBezTo>
                  <a:lnTo>
                    <a:pt x="2136" y="901"/>
                  </a:lnTo>
                  <a:cubicBezTo>
                    <a:pt x="2469" y="634"/>
                    <a:pt x="2903" y="467"/>
                    <a:pt x="3370" y="467"/>
                  </a:cubicBezTo>
                  <a:cubicBezTo>
                    <a:pt x="3804" y="467"/>
                    <a:pt x="4237" y="667"/>
                    <a:pt x="4471" y="1034"/>
                  </a:cubicBezTo>
                  <a:cubicBezTo>
                    <a:pt x="4704" y="1334"/>
                    <a:pt x="4738" y="1768"/>
                    <a:pt x="4671" y="2135"/>
                  </a:cubicBezTo>
                  <a:cubicBezTo>
                    <a:pt x="4537" y="2635"/>
                    <a:pt x="4237" y="3069"/>
                    <a:pt x="3837" y="3403"/>
                  </a:cubicBezTo>
                  <a:lnTo>
                    <a:pt x="134" y="6138"/>
                  </a:lnTo>
                  <a:cubicBezTo>
                    <a:pt x="34" y="6205"/>
                    <a:pt x="1" y="6338"/>
                    <a:pt x="68" y="6471"/>
                  </a:cubicBezTo>
                  <a:cubicBezTo>
                    <a:pt x="101" y="6505"/>
                    <a:pt x="134" y="6538"/>
                    <a:pt x="201" y="6538"/>
                  </a:cubicBezTo>
                  <a:lnTo>
                    <a:pt x="3870" y="6538"/>
                  </a:lnTo>
                  <a:cubicBezTo>
                    <a:pt x="3970" y="6538"/>
                    <a:pt x="4104" y="6438"/>
                    <a:pt x="4137" y="6305"/>
                  </a:cubicBezTo>
                  <a:cubicBezTo>
                    <a:pt x="4170" y="6205"/>
                    <a:pt x="4070" y="6071"/>
                    <a:pt x="3970" y="6071"/>
                  </a:cubicBezTo>
                  <a:lnTo>
                    <a:pt x="868" y="6071"/>
                  </a:lnTo>
                  <a:lnTo>
                    <a:pt x="4037" y="3736"/>
                  </a:lnTo>
                  <a:cubicBezTo>
                    <a:pt x="4571" y="3336"/>
                    <a:pt x="4938" y="2769"/>
                    <a:pt x="5104" y="2135"/>
                  </a:cubicBezTo>
                  <a:cubicBezTo>
                    <a:pt x="5238" y="1635"/>
                    <a:pt x="5138" y="1134"/>
                    <a:pt x="4871" y="701"/>
                  </a:cubicBezTo>
                  <a:cubicBezTo>
                    <a:pt x="4537" y="234"/>
                    <a:pt x="4004" y="0"/>
                    <a:pt x="3470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65" name="Google Shape;3086;p58"/>
            <p:cNvSpPr/>
            <p:nvPr/>
          </p:nvSpPr>
          <p:spPr>
            <a:xfrm>
              <a:off x="1683875" y="4585400"/>
              <a:ext cx="123450" cy="162625"/>
            </a:xfrm>
            <a:custGeom>
              <a:avLst/>
              <a:gdLst/>
              <a:ahLst/>
              <a:cxnLst/>
              <a:rect l="l" t="t" r="r" b="b"/>
              <a:pathLst>
                <a:path w="4938" h="6505" extrusionOk="0">
                  <a:moveTo>
                    <a:pt x="3136" y="467"/>
                  </a:moveTo>
                  <a:cubicBezTo>
                    <a:pt x="3603" y="467"/>
                    <a:pt x="4037" y="767"/>
                    <a:pt x="4203" y="1234"/>
                  </a:cubicBezTo>
                  <a:cubicBezTo>
                    <a:pt x="4437" y="1868"/>
                    <a:pt x="4470" y="2602"/>
                    <a:pt x="4270" y="3269"/>
                  </a:cubicBezTo>
                  <a:cubicBezTo>
                    <a:pt x="4103" y="4003"/>
                    <a:pt x="3770" y="4704"/>
                    <a:pt x="3269" y="5271"/>
                  </a:cubicBezTo>
                  <a:cubicBezTo>
                    <a:pt x="2903" y="5738"/>
                    <a:pt x="2402" y="6004"/>
                    <a:pt x="1835" y="6071"/>
                  </a:cubicBezTo>
                  <a:cubicBezTo>
                    <a:pt x="1335" y="6038"/>
                    <a:pt x="934" y="5738"/>
                    <a:pt x="768" y="5271"/>
                  </a:cubicBezTo>
                  <a:cubicBezTo>
                    <a:pt x="534" y="4637"/>
                    <a:pt x="501" y="3936"/>
                    <a:pt x="668" y="3269"/>
                  </a:cubicBezTo>
                  <a:lnTo>
                    <a:pt x="701" y="3269"/>
                  </a:lnTo>
                  <a:cubicBezTo>
                    <a:pt x="834" y="2502"/>
                    <a:pt x="1201" y="1801"/>
                    <a:pt x="1702" y="1234"/>
                  </a:cubicBezTo>
                  <a:cubicBezTo>
                    <a:pt x="2035" y="767"/>
                    <a:pt x="2569" y="501"/>
                    <a:pt x="3136" y="467"/>
                  </a:cubicBezTo>
                  <a:close/>
                  <a:moveTo>
                    <a:pt x="3236" y="0"/>
                  </a:moveTo>
                  <a:cubicBezTo>
                    <a:pt x="2502" y="34"/>
                    <a:pt x="1835" y="400"/>
                    <a:pt x="1368" y="968"/>
                  </a:cubicBezTo>
                  <a:cubicBezTo>
                    <a:pt x="801" y="1635"/>
                    <a:pt x="401" y="2402"/>
                    <a:pt x="234" y="3269"/>
                  </a:cubicBezTo>
                  <a:cubicBezTo>
                    <a:pt x="0" y="4003"/>
                    <a:pt x="34" y="4804"/>
                    <a:pt x="334" y="5504"/>
                  </a:cubicBezTo>
                  <a:cubicBezTo>
                    <a:pt x="534" y="6105"/>
                    <a:pt x="1101" y="6505"/>
                    <a:pt x="1735" y="6505"/>
                  </a:cubicBezTo>
                  <a:cubicBezTo>
                    <a:pt x="2436" y="6438"/>
                    <a:pt x="3136" y="6105"/>
                    <a:pt x="3570" y="5504"/>
                  </a:cubicBezTo>
                  <a:cubicBezTo>
                    <a:pt x="4137" y="4870"/>
                    <a:pt x="4537" y="4070"/>
                    <a:pt x="4737" y="3236"/>
                  </a:cubicBezTo>
                  <a:cubicBezTo>
                    <a:pt x="4937" y="2502"/>
                    <a:pt x="4904" y="1701"/>
                    <a:pt x="4637" y="968"/>
                  </a:cubicBezTo>
                  <a:cubicBezTo>
                    <a:pt x="4404" y="367"/>
                    <a:pt x="3837" y="0"/>
                    <a:pt x="3236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66" name="Google Shape;3087;p58"/>
            <p:cNvSpPr/>
            <p:nvPr/>
          </p:nvSpPr>
          <p:spPr>
            <a:xfrm>
              <a:off x="3006475" y="3706425"/>
              <a:ext cx="586275" cy="409500"/>
            </a:xfrm>
            <a:custGeom>
              <a:avLst/>
              <a:gdLst/>
              <a:ahLst/>
              <a:cxnLst/>
              <a:rect l="l" t="t" r="r" b="b"/>
              <a:pathLst>
                <a:path w="23451" h="16380" extrusionOk="0">
                  <a:moveTo>
                    <a:pt x="5972" y="1"/>
                  </a:moveTo>
                  <a:lnTo>
                    <a:pt x="3670" y="10108"/>
                  </a:lnTo>
                  <a:cubicBezTo>
                    <a:pt x="3036" y="12776"/>
                    <a:pt x="1" y="16379"/>
                    <a:pt x="1" y="16379"/>
                  </a:cubicBezTo>
                  <a:lnTo>
                    <a:pt x="17046" y="16379"/>
                  </a:lnTo>
                  <a:cubicBezTo>
                    <a:pt x="17046" y="16379"/>
                    <a:pt x="20149" y="14311"/>
                    <a:pt x="20916" y="11009"/>
                  </a:cubicBezTo>
                  <a:cubicBezTo>
                    <a:pt x="21650" y="7740"/>
                    <a:pt x="23451" y="1"/>
                    <a:pt x="23451" y="1"/>
                  </a:cubicBezTo>
                  <a:close/>
                </a:path>
              </a:pathLst>
            </a:custGeom>
            <a:solidFill>
              <a:srgbClr val="94B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67" name="Google Shape;3088;p58"/>
            <p:cNvSpPr/>
            <p:nvPr/>
          </p:nvSpPr>
          <p:spPr>
            <a:xfrm>
              <a:off x="3165925" y="3840075"/>
              <a:ext cx="54900" cy="53175"/>
            </a:xfrm>
            <a:custGeom>
              <a:avLst/>
              <a:gdLst/>
              <a:ahLst/>
              <a:cxnLst/>
              <a:rect l="l" t="t" r="r" b="b"/>
              <a:pathLst>
                <a:path w="2196" h="2127" extrusionOk="0">
                  <a:moveTo>
                    <a:pt x="544" y="0"/>
                  </a:moveTo>
                  <a:cubicBezTo>
                    <a:pt x="528" y="0"/>
                    <a:pt x="511" y="8"/>
                    <a:pt x="494" y="25"/>
                  </a:cubicBezTo>
                  <a:cubicBezTo>
                    <a:pt x="494" y="25"/>
                    <a:pt x="461" y="59"/>
                    <a:pt x="461" y="92"/>
                  </a:cubicBezTo>
                  <a:lnTo>
                    <a:pt x="27" y="2027"/>
                  </a:lnTo>
                  <a:cubicBezTo>
                    <a:pt x="0" y="2054"/>
                    <a:pt x="17" y="2102"/>
                    <a:pt x="42" y="2102"/>
                  </a:cubicBezTo>
                  <a:cubicBezTo>
                    <a:pt x="48" y="2102"/>
                    <a:pt x="54" y="2100"/>
                    <a:pt x="61" y="2093"/>
                  </a:cubicBezTo>
                  <a:cubicBezTo>
                    <a:pt x="128" y="2093"/>
                    <a:pt x="161" y="2060"/>
                    <a:pt x="161" y="2027"/>
                  </a:cubicBezTo>
                  <a:lnTo>
                    <a:pt x="595" y="292"/>
                  </a:lnTo>
                  <a:lnTo>
                    <a:pt x="1028" y="1226"/>
                  </a:lnTo>
                  <a:cubicBezTo>
                    <a:pt x="1062" y="1259"/>
                    <a:pt x="1062" y="1259"/>
                    <a:pt x="1095" y="1259"/>
                  </a:cubicBezTo>
                  <a:cubicBezTo>
                    <a:pt x="1128" y="1259"/>
                    <a:pt x="1128" y="1259"/>
                    <a:pt x="1162" y="1226"/>
                  </a:cubicBezTo>
                  <a:lnTo>
                    <a:pt x="2062" y="292"/>
                  </a:lnTo>
                  <a:lnTo>
                    <a:pt x="2062" y="292"/>
                  </a:lnTo>
                  <a:lnTo>
                    <a:pt x="1629" y="2027"/>
                  </a:lnTo>
                  <a:cubicBezTo>
                    <a:pt x="1595" y="2060"/>
                    <a:pt x="1629" y="2127"/>
                    <a:pt x="1662" y="2127"/>
                  </a:cubicBezTo>
                  <a:cubicBezTo>
                    <a:pt x="1695" y="2093"/>
                    <a:pt x="1762" y="2093"/>
                    <a:pt x="1762" y="2027"/>
                  </a:cubicBezTo>
                  <a:lnTo>
                    <a:pt x="2196" y="92"/>
                  </a:lnTo>
                  <a:cubicBezTo>
                    <a:pt x="2196" y="92"/>
                    <a:pt x="2196" y="59"/>
                    <a:pt x="2196" y="59"/>
                  </a:cubicBezTo>
                  <a:cubicBezTo>
                    <a:pt x="2196" y="59"/>
                    <a:pt x="2196" y="25"/>
                    <a:pt x="2196" y="25"/>
                  </a:cubicBezTo>
                  <a:cubicBezTo>
                    <a:pt x="2179" y="8"/>
                    <a:pt x="2162" y="0"/>
                    <a:pt x="2146" y="0"/>
                  </a:cubicBezTo>
                  <a:cubicBezTo>
                    <a:pt x="2129" y="0"/>
                    <a:pt x="2112" y="8"/>
                    <a:pt x="2096" y="25"/>
                  </a:cubicBezTo>
                  <a:lnTo>
                    <a:pt x="1128" y="1059"/>
                  </a:lnTo>
                  <a:lnTo>
                    <a:pt x="595" y="25"/>
                  </a:lnTo>
                  <a:cubicBezTo>
                    <a:pt x="578" y="8"/>
                    <a:pt x="561" y="0"/>
                    <a:pt x="54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68" name="Google Shape;3089;p58"/>
            <p:cNvSpPr/>
            <p:nvPr/>
          </p:nvSpPr>
          <p:spPr>
            <a:xfrm>
              <a:off x="3225800" y="3839850"/>
              <a:ext cx="42575" cy="53400"/>
            </a:xfrm>
            <a:custGeom>
              <a:avLst/>
              <a:gdLst/>
              <a:ahLst/>
              <a:cxnLst/>
              <a:rect l="l" t="t" r="r" b="b"/>
              <a:pathLst>
                <a:path w="1703" h="2136" extrusionOk="0">
                  <a:moveTo>
                    <a:pt x="568" y="1"/>
                  </a:moveTo>
                  <a:cubicBezTo>
                    <a:pt x="535" y="1"/>
                    <a:pt x="468" y="34"/>
                    <a:pt x="468" y="68"/>
                  </a:cubicBezTo>
                  <a:lnTo>
                    <a:pt x="1" y="2036"/>
                  </a:lnTo>
                  <a:cubicBezTo>
                    <a:pt x="1" y="2069"/>
                    <a:pt x="34" y="2102"/>
                    <a:pt x="68" y="2136"/>
                  </a:cubicBezTo>
                  <a:lnTo>
                    <a:pt x="1168" y="2136"/>
                  </a:lnTo>
                  <a:cubicBezTo>
                    <a:pt x="1202" y="2102"/>
                    <a:pt x="1235" y="2102"/>
                    <a:pt x="1235" y="2036"/>
                  </a:cubicBezTo>
                  <a:cubicBezTo>
                    <a:pt x="1268" y="2002"/>
                    <a:pt x="1235" y="1969"/>
                    <a:pt x="1202" y="1969"/>
                  </a:cubicBezTo>
                  <a:lnTo>
                    <a:pt x="168" y="1969"/>
                  </a:lnTo>
                  <a:lnTo>
                    <a:pt x="368" y="1135"/>
                  </a:lnTo>
                  <a:lnTo>
                    <a:pt x="1268" y="1135"/>
                  </a:lnTo>
                  <a:cubicBezTo>
                    <a:pt x="1302" y="1135"/>
                    <a:pt x="1335" y="1102"/>
                    <a:pt x="1335" y="1068"/>
                  </a:cubicBezTo>
                  <a:cubicBezTo>
                    <a:pt x="1368" y="1035"/>
                    <a:pt x="1335" y="1002"/>
                    <a:pt x="1302" y="1002"/>
                  </a:cubicBezTo>
                  <a:lnTo>
                    <a:pt x="401" y="1002"/>
                  </a:lnTo>
                  <a:lnTo>
                    <a:pt x="601" y="168"/>
                  </a:lnTo>
                  <a:lnTo>
                    <a:pt x="1602" y="168"/>
                  </a:lnTo>
                  <a:cubicBezTo>
                    <a:pt x="1669" y="168"/>
                    <a:pt x="1702" y="134"/>
                    <a:pt x="1702" y="68"/>
                  </a:cubicBezTo>
                  <a:cubicBezTo>
                    <a:pt x="1702" y="34"/>
                    <a:pt x="1702" y="1"/>
                    <a:pt x="163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69" name="Google Shape;3090;p58"/>
            <p:cNvSpPr/>
            <p:nvPr/>
          </p:nvSpPr>
          <p:spPr>
            <a:xfrm>
              <a:off x="3270850" y="3839850"/>
              <a:ext cx="42550" cy="53400"/>
            </a:xfrm>
            <a:custGeom>
              <a:avLst/>
              <a:gdLst/>
              <a:ahLst/>
              <a:cxnLst/>
              <a:rect l="l" t="t" r="r" b="b"/>
              <a:pathLst>
                <a:path w="1702" h="2136" extrusionOk="0">
                  <a:moveTo>
                    <a:pt x="534" y="1"/>
                  </a:moveTo>
                  <a:cubicBezTo>
                    <a:pt x="500" y="1"/>
                    <a:pt x="467" y="34"/>
                    <a:pt x="467" y="68"/>
                  </a:cubicBezTo>
                  <a:lnTo>
                    <a:pt x="0" y="2036"/>
                  </a:lnTo>
                  <a:cubicBezTo>
                    <a:pt x="0" y="2069"/>
                    <a:pt x="0" y="2102"/>
                    <a:pt x="33" y="2136"/>
                  </a:cubicBezTo>
                  <a:lnTo>
                    <a:pt x="1134" y="2136"/>
                  </a:lnTo>
                  <a:cubicBezTo>
                    <a:pt x="1168" y="2102"/>
                    <a:pt x="1234" y="2102"/>
                    <a:pt x="1234" y="2036"/>
                  </a:cubicBezTo>
                  <a:cubicBezTo>
                    <a:pt x="1234" y="2002"/>
                    <a:pt x="1201" y="1969"/>
                    <a:pt x="1168" y="1969"/>
                  </a:cubicBezTo>
                  <a:lnTo>
                    <a:pt x="167" y="1969"/>
                  </a:lnTo>
                  <a:lnTo>
                    <a:pt x="367" y="1135"/>
                  </a:lnTo>
                  <a:lnTo>
                    <a:pt x="1234" y="1135"/>
                  </a:lnTo>
                  <a:cubicBezTo>
                    <a:pt x="1268" y="1135"/>
                    <a:pt x="1334" y="1102"/>
                    <a:pt x="1334" y="1068"/>
                  </a:cubicBezTo>
                  <a:cubicBezTo>
                    <a:pt x="1334" y="1035"/>
                    <a:pt x="1301" y="1002"/>
                    <a:pt x="1268" y="1002"/>
                  </a:cubicBezTo>
                  <a:lnTo>
                    <a:pt x="400" y="1002"/>
                  </a:lnTo>
                  <a:lnTo>
                    <a:pt x="601" y="168"/>
                  </a:lnTo>
                  <a:lnTo>
                    <a:pt x="1601" y="168"/>
                  </a:lnTo>
                  <a:cubicBezTo>
                    <a:pt x="1635" y="168"/>
                    <a:pt x="1668" y="134"/>
                    <a:pt x="1701" y="68"/>
                  </a:cubicBezTo>
                  <a:cubicBezTo>
                    <a:pt x="1701" y="34"/>
                    <a:pt x="1668" y="1"/>
                    <a:pt x="163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70" name="Google Shape;3091;p58"/>
            <p:cNvSpPr/>
            <p:nvPr/>
          </p:nvSpPr>
          <p:spPr>
            <a:xfrm>
              <a:off x="3322550" y="3839850"/>
              <a:ext cx="39225" cy="52575"/>
            </a:xfrm>
            <a:custGeom>
              <a:avLst/>
              <a:gdLst/>
              <a:ahLst/>
              <a:cxnLst/>
              <a:rect l="l" t="t" r="r" b="b"/>
              <a:pathLst>
                <a:path w="1569" h="2103" extrusionOk="0">
                  <a:moveTo>
                    <a:pt x="100" y="1"/>
                  </a:moveTo>
                  <a:cubicBezTo>
                    <a:pt x="67" y="1"/>
                    <a:pt x="34" y="34"/>
                    <a:pt x="0" y="68"/>
                  </a:cubicBezTo>
                  <a:cubicBezTo>
                    <a:pt x="0" y="134"/>
                    <a:pt x="34" y="168"/>
                    <a:pt x="67" y="168"/>
                  </a:cubicBezTo>
                  <a:lnTo>
                    <a:pt x="701" y="168"/>
                  </a:lnTo>
                  <a:lnTo>
                    <a:pt x="300" y="2036"/>
                  </a:lnTo>
                  <a:cubicBezTo>
                    <a:pt x="267" y="2069"/>
                    <a:pt x="300" y="2102"/>
                    <a:pt x="334" y="2102"/>
                  </a:cubicBezTo>
                  <a:cubicBezTo>
                    <a:pt x="401" y="2102"/>
                    <a:pt x="434" y="2069"/>
                    <a:pt x="434" y="2036"/>
                  </a:cubicBezTo>
                  <a:lnTo>
                    <a:pt x="868" y="168"/>
                  </a:lnTo>
                  <a:lnTo>
                    <a:pt x="1468" y="168"/>
                  </a:lnTo>
                  <a:cubicBezTo>
                    <a:pt x="1535" y="168"/>
                    <a:pt x="1568" y="134"/>
                    <a:pt x="1568" y="68"/>
                  </a:cubicBezTo>
                  <a:cubicBezTo>
                    <a:pt x="1568" y="34"/>
                    <a:pt x="1568" y="1"/>
                    <a:pt x="153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71" name="Google Shape;3092;p58"/>
            <p:cNvSpPr/>
            <p:nvPr/>
          </p:nvSpPr>
          <p:spPr>
            <a:xfrm>
              <a:off x="3365075" y="3839850"/>
              <a:ext cx="15025" cy="52575"/>
            </a:xfrm>
            <a:custGeom>
              <a:avLst/>
              <a:gdLst/>
              <a:ahLst/>
              <a:cxnLst/>
              <a:rect l="l" t="t" r="r" b="b"/>
              <a:pathLst>
                <a:path w="601" h="2103" extrusionOk="0">
                  <a:moveTo>
                    <a:pt x="534" y="1"/>
                  </a:moveTo>
                  <a:cubicBezTo>
                    <a:pt x="501" y="1"/>
                    <a:pt x="467" y="34"/>
                    <a:pt x="467" y="68"/>
                  </a:cubicBezTo>
                  <a:lnTo>
                    <a:pt x="0" y="2036"/>
                  </a:lnTo>
                  <a:cubicBezTo>
                    <a:pt x="0" y="2069"/>
                    <a:pt x="0" y="2102"/>
                    <a:pt x="67" y="2102"/>
                  </a:cubicBezTo>
                  <a:cubicBezTo>
                    <a:pt x="101" y="2102"/>
                    <a:pt x="134" y="2069"/>
                    <a:pt x="167" y="2036"/>
                  </a:cubicBezTo>
                  <a:lnTo>
                    <a:pt x="601" y="68"/>
                  </a:lnTo>
                  <a:cubicBezTo>
                    <a:pt x="601" y="34"/>
                    <a:pt x="568" y="1"/>
                    <a:pt x="53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72" name="Google Shape;3093;p58"/>
            <p:cNvSpPr/>
            <p:nvPr/>
          </p:nvSpPr>
          <p:spPr>
            <a:xfrm>
              <a:off x="3386750" y="3839850"/>
              <a:ext cx="50900" cy="52575"/>
            </a:xfrm>
            <a:custGeom>
              <a:avLst/>
              <a:gdLst/>
              <a:ahLst/>
              <a:cxnLst/>
              <a:rect l="l" t="t" r="r" b="b"/>
              <a:pathLst>
                <a:path w="2036" h="2103" extrusionOk="0">
                  <a:moveTo>
                    <a:pt x="1969" y="1"/>
                  </a:moveTo>
                  <a:cubicBezTo>
                    <a:pt x="1935" y="1"/>
                    <a:pt x="1902" y="34"/>
                    <a:pt x="1869" y="101"/>
                  </a:cubicBezTo>
                  <a:lnTo>
                    <a:pt x="1468" y="1802"/>
                  </a:lnTo>
                  <a:lnTo>
                    <a:pt x="601" y="34"/>
                  </a:lnTo>
                  <a:lnTo>
                    <a:pt x="501" y="34"/>
                  </a:lnTo>
                  <a:cubicBezTo>
                    <a:pt x="468" y="34"/>
                    <a:pt x="468" y="68"/>
                    <a:pt x="468" y="101"/>
                  </a:cubicBezTo>
                  <a:lnTo>
                    <a:pt x="34" y="2036"/>
                  </a:lnTo>
                  <a:cubicBezTo>
                    <a:pt x="1" y="2069"/>
                    <a:pt x="34" y="2102"/>
                    <a:pt x="67" y="2102"/>
                  </a:cubicBezTo>
                  <a:cubicBezTo>
                    <a:pt x="101" y="2102"/>
                    <a:pt x="168" y="2069"/>
                    <a:pt x="168" y="2036"/>
                  </a:cubicBezTo>
                  <a:lnTo>
                    <a:pt x="568" y="334"/>
                  </a:lnTo>
                  <a:lnTo>
                    <a:pt x="1435" y="2069"/>
                  </a:lnTo>
                  <a:cubicBezTo>
                    <a:pt x="1435" y="2102"/>
                    <a:pt x="1468" y="2102"/>
                    <a:pt x="1468" y="2102"/>
                  </a:cubicBezTo>
                  <a:cubicBezTo>
                    <a:pt x="1535" y="2102"/>
                    <a:pt x="1569" y="2069"/>
                    <a:pt x="1569" y="2036"/>
                  </a:cubicBezTo>
                  <a:lnTo>
                    <a:pt x="2036" y="101"/>
                  </a:lnTo>
                  <a:cubicBezTo>
                    <a:pt x="2036" y="34"/>
                    <a:pt x="2002" y="1"/>
                    <a:pt x="196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73" name="Google Shape;3094;p58"/>
            <p:cNvSpPr/>
            <p:nvPr/>
          </p:nvSpPr>
          <p:spPr>
            <a:xfrm>
              <a:off x="3441925" y="3839025"/>
              <a:ext cx="53275" cy="53425"/>
            </a:xfrm>
            <a:custGeom>
              <a:avLst/>
              <a:gdLst/>
              <a:ahLst/>
              <a:cxnLst/>
              <a:rect l="l" t="t" r="r" b="b"/>
              <a:pathLst>
                <a:path w="2131" h="2137" extrusionOk="0">
                  <a:moveTo>
                    <a:pt x="1496" y="0"/>
                  </a:moveTo>
                  <a:cubicBezTo>
                    <a:pt x="863" y="34"/>
                    <a:pt x="296" y="467"/>
                    <a:pt x="162" y="1068"/>
                  </a:cubicBezTo>
                  <a:cubicBezTo>
                    <a:pt x="0" y="1587"/>
                    <a:pt x="373" y="2137"/>
                    <a:pt x="946" y="2137"/>
                  </a:cubicBezTo>
                  <a:cubicBezTo>
                    <a:pt x="962" y="2137"/>
                    <a:pt x="979" y="2136"/>
                    <a:pt x="996" y="2135"/>
                  </a:cubicBezTo>
                  <a:cubicBezTo>
                    <a:pt x="1230" y="2135"/>
                    <a:pt x="1496" y="2069"/>
                    <a:pt x="1730" y="1902"/>
                  </a:cubicBezTo>
                  <a:cubicBezTo>
                    <a:pt x="1730" y="1902"/>
                    <a:pt x="1763" y="1868"/>
                    <a:pt x="1763" y="1868"/>
                  </a:cubicBezTo>
                  <a:lnTo>
                    <a:pt x="1930" y="1135"/>
                  </a:lnTo>
                  <a:cubicBezTo>
                    <a:pt x="1930" y="1101"/>
                    <a:pt x="1897" y="1068"/>
                    <a:pt x="1863" y="1068"/>
                  </a:cubicBezTo>
                  <a:lnTo>
                    <a:pt x="1230" y="1068"/>
                  </a:lnTo>
                  <a:cubicBezTo>
                    <a:pt x="1163" y="1068"/>
                    <a:pt x="1129" y="1101"/>
                    <a:pt x="1129" y="1135"/>
                  </a:cubicBezTo>
                  <a:cubicBezTo>
                    <a:pt x="1096" y="1168"/>
                    <a:pt x="1129" y="1201"/>
                    <a:pt x="1196" y="1201"/>
                  </a:cubicBezTo>
                  <a:lnTo>
                    <a:pt x="1797" y="1168"/>
                  </a:lnTo>
                  <a:lnTo>
                    <a:pt x="1797" y="1168"/>
                  </a:lnTo>
                  <a:lnTo>
                    <a:pt x="1630" y="1802"/>
                  </a:lnTo>
                  <a:cubicBezTo>
                    <a:pt x="1463" y="1902"/>
                    <a:pt x="1263" y="1969"/>
                    <a:pt x="1029" y="1969"/>
                  </a:cubicBezTo>
                  <a:cubicBezTo>
                    <a:pt x="1012" y="1970"/>
                    <a:pt x="996" y="1970"/>
                    <a:pt x="979" y="1970"/>
                  </a:cubicBezTo>
                  <a:cubicBezTo>
                    <a:pt x="505" y="1970"/>
                    <a:pt x="167" y="1519"/>
                    <a:pt x="296" y="1068"/>
                  </a:cubicBezTo>
                  <a:cubicBezTo>
                    <a:pt x="462" y="534"/>
                    <a:pt x="929" y="167"/>
                    <a:pt x="1463" y="134"/>
                  </a:cubicBezTo>
                  <a:cubicBezTo>
                    <a:pt x="1663" y="134"/>
                    <a:pt x="1863" y="201"/>
                    <a:pt x="1997" y="334"/>
                  </a:cubicBezTo>
                  <a:cubicBezTo>
                    <a:pt x="2013" y="351"/>
                    <a:pt x="2038" y="359"/>
                    <a:pt x="2063" y="359"/>
                  </a:cubicBezTo>
                  <a:cubicBezTo>
                    <a:pt x="2088" y="359"/>
                    <a:pt x="2114" y="351"/>
                    <a:pt x="2130" y="334"/>
                  </a:cubicBezTo>
                  <a:cubicBezTo>
                    <a:pt x="2130" y="301"/>
                    <a:pt x="2130" y="267"/>
                    <a:pt x="2130" y="234"/>
                  </a:cubicBezTo>
                  <a:cubicBezTo>
                    <a:pt x="1930" y="67"/>
                    <a:pt x="1730" y="0"/>
                    <a:pt x="14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74" name="Google Shape;3095;p58"/>
            <p:cNvSpPr/>
            <p:nvPr/>
          </p:nvSpPr>
          <p:spPr>
            <a:xfrm>
              <a:off x="3135750" y="3930400"/>
              <a:ext cx="15025" cy="52925"/>
            </a:xfrm>
            <a:custGeom>
              <a:avLst/>
              <a:gdLst/>
              <a:ahLst/>
              <a:cxnLst/>
              <a:rect l="l" t="t" r="r" b="b"/>
              <a:pathLst>
                <a:path w="601" h="2117" extrusionOk="0">
                  <a:moveTo>
                    <a:pt x="536" y="1"/>
                  </a:moveTo>
                  <a:cubicBezTo>
                    <a:pt x="523" y="1"/>
                    <a:pt x="510" y="5"/>
                    <a:pt x="501" y="15"/>
                  </a:cubicBezTo>
                  <a:lnTo>
                    <a:pt x="67" y="248"/>
                  </a:lnTo>
                  <a:cubicBezTo>
                    <a:pt x="0" y="282"/>
                    <a:pt x="0" y="315"/>
                    <a:pt x="0" y="348"/>
                  </a:cubicBezTo>
                  <a:cubicBezTo>
                    <a:pt x="0" y="382"/>
                    <a:pt x="34" y="382"/>
                    <a:pt x="67" y="382"/>
                  </a:cubicBezTo>
                  <a:lnTo>
                    <a:pt x="100" y="382"/>
                  </a:lnTo>
                  <a:lnTo>
                    <a:pt x="434" y="215"/>
                  </a:lnTo>
                  <a:lnTo>
                    <a:pt x="434" y="215"/>
                  </a:lnTo>
                  <a:lnTo>
                    <a:pt x="0" y="2050"/>
                  </a:lnTo>
                  <a:cubicBezTo>
                    <a:pt x="0" y="2083"/>
                    <a:pt x="34" y="2116"/>
                    <a:pt x="67" y="2116"/>
                  </a:cubicBezTo>
                  <a:cubicBezTo>
                    <a:pt x="100" y="2116"/>
                    <a:pt x="134" y="2083"/>
                    <a:pt x="167" y="2050"/>
                  </a:cubicBezTo>
                  <a:lnTo>
                    <a:pt x="601" y="81"/>
                  </a:lnTo>
                  <a:cubicBezTo>
                    <a:pt x="601" y="81"/>
                    <a:pt x="601" y="48"/>
                    <a:pt x="601" y="48"/>
                  </a:cubicBezTo>
                  <a:cubicBezTo>
                    <a:pt x="601" y="25"/>
                    <a:pt x="567" y="1"/>
                    <a:pt x="53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75" name="Google Shape;3096;p58"/>
            <p:cNvSpPr/>
            <p:nvPr/>
          </p:nvSpPr>
          <p:spPr>
            <a:xfrm>
              <a:off x="3154925" y="3929925"/>
              <a:ext cx="41725" cy="53400"/>
            </a:xfrm>
            <a:custGeom>
              <a:avLst/>
              <a:gdLst/>
              <a:ahLst/>
              <a:cxnLst/>
              <a:rect l="l" t="t" r="r" b="b"/>
              <a:pathLst>
                <a:path w="1669" h="2136" extrusionOk="0">
                  <a:moveTo>
                    <a:pt x="601" y="0"/>
                  </a:moveTo>
                  <a:cubicBezTo>
                    <a:pt x="568" y="0"/>
                    <a:pt x="534" y="34"/>
                    <a:pt x="501" y="67"/>
                  </a:cubicBezTo>
                  <a:cubicBezTo>
                    <a:pt x="501" y="134"/>
                    <a:pt x="534" y="167"/>
                    <a:pt x="568" y="167"/>
                  </a:cubicBezTo>
                  <a:lnTo>
                    <a:pt x="1368" y="167"/>
                  </a:lnTo>
                  <a:lnTo>
                    <a:pt x="734" y="701"/>
                  </a:lnTo>
                  <a:cubicBezTo>
                    <a:pt x="701" y="734"/>
                    <a:pt x="668" y="768"/>
                    <a:pt x="701" y="801"/>
                  </a:cubicBezTo>
                  <a:cubicBezTo>
                    <a:pt x="701" y="834"/>
                    <a:pt x="734" y="834"/>
                    <a:pt x="768" y="834"/>
                  </a:cubicBezTo>
                  <a:cubicBezTo>
                    <a:pt x="901" y="834"/>
                    <a:pt x="1035" y="901"/>
                    <a:pt x="1101" y="1001"/>
                  </a:cubicBezTo>
                  <a:cubicBezTo>
                    <a:pt x="1201" y="1101"/>
                    <a:pt x="1235" y="1268"/>
                    <a:pt x="1201" y="1401"/>
                  </a:cubicBezTo>
                  <a:cubicBezTo>
                    <a:pt x="1168" y="1568"/>
                    <a:pt x="1068" y="1702"/>
                    <a:pt x="934" y="1802"/>
                  </a:cubicBezTo>
                  <a:cubicBezTo>
                    <a:pt x="801" y="1902"/>
                    <a:pt x="668" y="1968"/>
                    <a:pt x="501" y="1968"/>
                  </a:cubicBezTo>
                  <a:cubicBezTo>
                    <a:pt x="367" y="1968"/>
                    <a:pt x="234" y="1935"/>
                    <a:pt x="134" y="1802"/>
                  </a:cubicBezTo>
                  <a:cubicBezTo>
                    <a:pt x="134" y="1785"/>
                    <a:pt x="117" y="1777"/>
                    <a:pt x="96" y="1777"/>
                  </a:cubicBezTo>
                  <a:cubicBezTo>
                    <a:pt x="76" y="1777"/>
                    <a:pt x="50" y="1785"/>
                    <a:pt x="34" y="1802"/>
                  </a:cubicBezTo>
                  <a:cubicBezTo>
                    <a:pt x="34" y="1835"/>
                    <a:pt x="0" y="1902"/>
                    <a:pt x="34" y="1935"/>
                  </a:cubicBezTo>
                  <a:cubicBezTo>
                    <a:pt x="134" y="2069"/>
                    <a:pt x="301" y="2135"/>
                    <a:pt x="467" y="2135"/>
                  </a:cubicBezTo>
                  <a:cubicBezTo>
                    <a:pt x="901" y="2102"/>
                    <a:pt x="1235" y="1835"/>
                    <a:pt x="1368" y="1401"/>
                  </a:cubicBezTo>
                  <a:cubicBezTo>
                    <a:pt x="1401" y="1235"/>
                    <a:pt x="1368" y="1068"/>
                    <a:pt x="1268" y="901"/>
                  </a:cubicBezTo>
                  <a:cubicBezTo>
                    <a:pt x="1201" y="801"/>
                    <a:pt x="1068" y="734"/>
                    <a:pt x="968" y="701"/>
                  </a:cubicBezTo>
                  <a:lnTo>
                    <a:pt x="1635" y="167"/>
                  </a:lnTo>
                  <a:lnTo>
                    <a:pt x="1635" y="100"/>
                  </a:lnTo>
                  <a:cubicBezTo>
                    <a:pt x="1635" y="100"/>
                    <a:pt x="1635" y="100"/>
                    <a:pt x="1635" y="67"/>
                  </a:cubicBezTo>
                  <a:cubicBezTo>
                    <a:pt x="1668" y="34"/>
                    <a:pt x="1635" y="0"/>
                    <a:pt x="160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76" name="Google Shape;3097;p58"/>
            <p:cNvSpPr/>
            <p:nvPr/>
          </p:nvSpPr>
          <p:spPr>
            <a:xfrm>
              <a:off x="3204125" y="3930750"/>
              <a:ext cx="18375" cy="52575"/>
            </a:xfrm>
            <a:custGeom>
              <a:avLst/>
              <a:gdLst/>
              <a:ahLst/>
              <a:cxnLst/>
              <a:rect l="l" t="t" r="r" b="b"/>
              <a:pathLst>
                <a:path w="735" h="2103" extrusionOk="0">
                  <a:moveTo>
                    <a:pt x="568" y="1"/>
                  </a:moveTo>
                  <a:cubicBezTo>
                    <a:pt x="501" y="1"/>
                    <a:pt x="468" y="34"/>
                    <a:pt x="468" y="67"/>
                  </a:cubicBezTo>
                  <a:lnTo>
                    <a:pt x="334" y="635"/>
                  </a:lnTo>
                  <a:lnTo>
                    <a:pt x="134" y="635"/>
                  </a:lnTo>
                  <a:cubicBezTo>
                    <a:pt x="125" y="626"/>
                    <a:pt x="116" y="621"/>
                    <a:pt x="107" y="621"/>
                  </a:cubicBezTo>
                  <a:cubicBezTo>
                    <a:pt x="83" y="621"/>
                    <a:pt x="58" y="652"/>
                    <a:pt x="34" y="701"/>
                  </a:cubicBezTo>
                  <a:cubicBezTo>
                    <a:pt x="34" y="735"/>
                    <a:pt x="34" y="768"/>
                    <a:pt x="101" y="768"/>
                  </a:cubicBezTo>
                  <a:lnTo>
                    <a:pt x="301" y="768"/>
                  </a:lnTo>
                  <a:lnTo>
                    <a:pt x="34" y="1835"/>
                  </a:lnTo>
                  <a:cubicBezTo>
                    <a:pt x="1" y="1969"/>
                    <a:pt x="101" y="2102"/>
                    <a:pt x="234" y="2102"/>
                  </a:cubicBezTo>
                  <a:cubicBezTo>
                    <a:pt x="301" y="2102"/>
                    <a:pt x="334" y="2069"/>
                    <a:pt x="334" y="2036"/>
                  </a:cubicBezTo>
                  <a:cubicBezTo>
                    <a:pt x="334" y="1969"/>
                    <a:pt x="301" y="1935"/>
                    <a:pt x="267" y="1935"/>
                  </a:cubicBezTo>
                  <a:cubicBezTo>
                    <a:pt x="234" y="1935"/>
                    <a:pt x="167" y="1902"/>
                    <a:pt x="201" y="1835"/>
                  </a:cubicBezTo>
                  <a:lnTo>
                    <a:pt x="434" y="768"/>
                  </a:lnTo>
                  <a:lnTo>
                    <a:pt x="634" y="768"/>
                  </a:lnTo>
                  <a:cubicBezTo>
                    <a:pt x="668" y="768"/>
                    <a:pt x="701" y="735"/>
                    <a:pt x="734" y="701"/>
                  </a:cubicBezTo>
                  <a:cubicBezTo>
                    <a:pt x="734" y="668"/>
                    <a:pt x="701" y="635"/>
                    <a:pt x="668" y="635"/>
                  </a:cubicBezTo>
                  <a:lnTo>
                    <a:pt x="501" y="635"/>
                  </a:lnTo>
                  <a:lnTo>
                    <a:pt x="601" y="67"/>
                  </a:lnTo>
                  <a:cubicBezTo>
                    <a:pt x="634" y="34"/>
                    <a:pt x="601" y="1"/>
                    <a:pt x="56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77" name="Google Shape;3098;p58"/>
            <p:cNvSpPr/>
            <p:nvPr/>
          </p:nvSpPr>
          <p:spPr>
            <a:xfrm>
              <a:off x="3230800" y="3929100"/>
              <a:ext cx="38175" cy="53375"/>
            </a:xfrm>
            <a:custGeom>
              <a:avLst/>
              <a:gdLst/>
              <a:ahLst/>
              <a:cxnLst/>
              <a:rect l="l" t="t" r="r" b="b"/>
              <a:pathLst>
                <a:path w="1527" h="2135" extrusionOk="0">
                  <a:moveTo>
                    <a:pt x="568" y="0"/>
                  </a:moveTo>
                  <a:cubicBezTo>
                    <a:pt x="501" y="33"/>
                    <a:pt x="468" y="33"/>
                    <a:pt x="468" y="100"/>
                  </a:cubicBezTo>
                  <a:lnTo>
                    <a:pt x="201" y="1201"/>
                  </a:lnTo>
                  <a:lnTo>
                    <a:pt x="201" y="1234"/>
                  </a:lnTo>
                  <a:lnTo>
                    <a:pt x="34" y="2068"/>
                  </a:lnTo>
                  <a:cubicBezTo>
                    <a:pt x="1" y="2068"/>
                    <a:pt x="1" y="2068"/>
                    <a:pt x="34" y="2102"/>
                  </a:cubicBezTo>
                  <a:cubicBezTo>
                    <a:pt x="34" y="2135"/>
                    <a:pt x="34" y="2135"/>
                    <a:pt x="68" y="2135"/>
                  </a:cubicBezTo>
                  <a:cubicBezTo>
                    <a:pt x="101" y="2135"/>
                    <a:pt x="101" y="2135"/>
                    <a:pt x="134" y="2102"/>
                  </a:cubicBezTo>
                  <a:lnTo>
                    <a:pt x="301" y="1268"/>
                  </a:lnTo>
                  <a:cubicBezTo>
                    <a:pt x="393" y="1023"/>
                    <a:pt x="596" y="863"/>
                    <a:pt x="809" y="863"/>
                  </a:cubicBezTo>
                  <a:cubicBezTo>
                    <a:pt x="828" y="863"/>
                    <a:pt x="848" y="864"/>
                    <a:pt x="868" y="867"/>
                  </a:cubicBezTo>
                  <a:cubicBezTo>
                    <a:pt x="885" y="865"/>
                    <a:pt x="903" y="864"/>
                    <a:pt x="919" y="864"/>
                  </a:cubicBezTo>
                  <a:cubicBezTo>
                    <a:pt x="1130" y="864"/>
                    <a:pt x="1297" y="1051"/>
                    <a:pt x="1235" y="1268"/>
                  </a:cubicBezTo>
                  <a:lnTo>
                    <a:pt x="1102" y="2068"/>
                  </a:lnTo>
                  <a:cubicBezTo>
                    <a:pt x="1068" y="2102"/>
                    <a:pt x="1102" y="2135"/>
                    <a:pt x="1135" y="2135"/>
                  </a:cubicBezTo>
                  <a:cubicBezTo>
                    <a:pt x="1202" y="2135"/>
                    <a:pt x="1235" y="2102"/>
                    <a:pt x="1235" y="2068"/>
                  </a:cubicBezTo>
                  <a:lnTo>
                    <a:pt x="1435" y="1234"/>
                  </a:lnTo>
                  <a:cubicBezTo>
                    <a:pt x="1527" y="960"/>
                    <a:pt x="1312" y="659"/>
                    <a:pt x="1021" y="659"/>
                  </a:cubicBezTo>
                  <a:cubicBezTo>
                    <a:pt x="993" y="659"/>
                    <a:pt x="964" y="661"/>
                    <a:pt x="935" y="667"/>
                  </a:cubicBezTo>
                  <a:cubicBezTo>
                    <a:pt x="768" y="667"/>
                    <a:pt x="568" y="734"/>
                    <a:pt x="435" y="867"/>
                  </a:cubicBezTo>
                  <a:lnTo>
                    <a:pt x="601" y="100"/>
                  </a:lnTo>
                  <a:cubicBezTo>
                    <a:pt x="601" y="67"/>
                    <a:pt x="601" y="0"/>
                    <a:pt x="5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78" name="Google Shape;3099;p58"/>
            <p:cNvSpPr/>
            <p:nvPr/>
          </p:nvSpPr>
          <p:spPr>
            <a:xfrm>
              <a:off x="3280025" y="3955775"/>
              <a:ext cx="19200" cy="2525"/>
            </a:xfrm>
            <a:custGeom>
              <a:avLst/>
              <a:gdLst/>
              <a:ahLst/>
              <a:cxnLst/>
              <a:rect l="l" t="t" r="r" b="b"/>
              <a:pathLst>
                <a:path w="768" h="101" extrusionOk="0">
                  <a:moveTo>
                    <a:pt x="67" y="0"/>
                  </a:moveTo>
                  <a:cubicBezTo>
                    <a:pt x="33" y="0"/>
                    <a:pt x="0" y="0"/>
                    <a:pt x="0" y="34"/>
                  </a:cubicBezTo>
                  <a:cubicBezTo>
                    <a:pt x="0" y="67"/>
                    <a:pt x="0" y="101"/>
                    <a:pt x="33" y="101"/>
                  </a:cubicBezTo>
                  <a:lnTo>
                    <a:pt x="701" y="101"/>
                  </a:lnTo>
                  <a:cubicBezTo>
                    <a:pt x="734" y="101"/>
                    <a:pt x="734" y="67"/>
                    <a:pt x="767" y="34"/>
                  </a:cubicBezTo>
                  <a:cubicBezTo>
                    <a:pt x="767" y="34"/>
                    <a:pt x="734" y="0"/>
                    <a:pt x="7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79" name="Google Shape;3100;p58"/>
            <p:cNvSpPr/>
            <p:nvPr/>
          </p:nvSpPr>
          <p:spPr>
            <a:xfrm>
              <a:off x="3310025" y="3930400"/>
              <a:ext cx="15875" cy="52925"/>
            </a:xfrm>
            <a:custGeom>
              <a:avLst/>
              <a:gdLst/>
              <a:ahLst/>
              <a:cxnLst/>
              <a:rect l="l" t="t" r="r" b="b"/>
              <a:pathLst>
                <a:path w="635" h="2117" extrusionOk="0">
                  <a:moveTo>
                    <a:pt x="564" y="1"/>
                  </a:moveTo>
                  <a:cubicBezTo>
                    <a:pt x="554" y="1"/>
                    <a:pt x="544" y="5"/>
                    <a:pt x="535" y="15"/>
                  </a:cubicBezTo>
                  <a:lnTo>
                    <a:pt x="68" y="248"/>
                  </a:lnTo>
                  <a:cubicBezTo>
                    <a:pt x="34" y="282"/>
                    <a:pt x="1" y="315"/>
                    <a:pt x="1" y="348"/>
                  </a:cubicBezTo>
                  <a:cubicBezTo>
                    <a:pt x="34" y="382"/>
                    <a:pt x="34" y="382"/>
                    <a:pt x="68" y="382"/>
                  </a:cubicBezTo>
                  <a:lnTo>
                    <a:pt x="101" y="382"/>
                  </a:lnTo>
                  <a:lnTo>
                    <a:pt x="435" y="215"/>
                  </a:lnTo>
                  <a:lnTo>
                    <a:pt x="34" y="2016"/>
                  </a:lnTo>
                  <a:cubicBezTo>
                    <a:pt x="1" y="2050"/>
                    <a:pt x="34" y="2083"/>
                    <a:pt x="68" y="2116"/>
                  </a:cubicBezTo>
                  <a:cubicBezTo>
                    <a:pt x="134" y="2083"/>
                    <a:pt x="168" y="2083"/>
                    <a:pt x="168" y="2016"/>
                  </a:cubicBezTo>
                  <a:lnTo>
                    <a:pt x="635" y="81"/>
                  </a:lnTo>
                  <a:cubicBezTo>
                    <a:pt x="635" y="81"/>
                    <a:pt x="635" y="48"/>
                    <a:pt x="635" y="48"/>
                  </a:cubicBezTo>
                  <a:cubicBezTo>
                    <a:pt x="611" y="25"/>
                    <a:pt x="588" y="1"/>
                    <a:pt x="5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80" name="Google Shape;3101;p58"/>
            <p:cNvSpPr/>
            <p:nvPr/>
          </p:nvSpPr>
          <p:spPr>
            <a:xfrm>
              <a:off x="3331725" y="3930750"/>
              <a:ext cx="39200" cy="52575"/>
            </a:xfrm>
            <a:custGeom>
              <a:avLst/>
              <a:gdLst/>
              <a:ahLst/>
              <a:cxnLst/>
              <a:rect l="l" t="t" r="r" b="b"/>
              <a:pathLst>
                <a:path w="1568" h="2103" extrusionOk="0">
                  <a:moveTo>
                    <a:pt x="1001" y="134"/>
                  </a:moveTo>
                  <a:cubicBezTo>
                    <a:pt x="1168" y="134"/>
                    <a:pt x="1301" y="234"/>
                    <a:pt x="1368" y="401"/>
                  </a:cubicBezTo>
                  <a:cubicBezTo>
                    <a:pt x="1435" y="601"/>
                    <a:pt x="1435" y="835"/>
                    <a:pt x="1401" y="1035"/>
                  </a:cubicBezTo>
                  <a:cubicBezTo>
                    <a:pt x="1334" y="1302"/>
                    <a:pt x="1234" y="1502"/>
                    <a:pt x="1068" y="1702"/>
                  </a:cubicBezTo>
                  <a:cubicBezTo>
                    <a:pt x="934" y="1835"/>
                    <a:pt x="767" y="1935"/>
                    <a:pt x="601" y="1935"/>
                  </a:cubicBezTo>
                  <a:cubicBezTo>
                    <a:pt x="434" y="1935"/>
                    <a:pt x="300" y="1835"/>
                    <a:pt x="267" y="1702"/>
                  </a:cubicBezTo>
                  <a:cubicBezTo>
                    <a:pt x="167" y="1502"/>
                    <a:pt x="167" y="1268"/>
                    <a:pt x="234" y="1035"/>
                  </a:cubicBezTo>
                  <a:cubicBezTo>
                    <a:pt x="267" y="801"/>
                    <a:pt x="400" y="568"/>
                    <a:pt x="567" y="401"/>
                  </a:cubicBezTo>
                  <a:cubicBezTo>
                    <a:pt x="667" y="234"/>
                    <a:pt x="834" y="168"/>
                    <a:pt x="1001" y="134"/>
                  </a:cubicBezTo>
                  <a:close/>
                  <a:moveTo>
                    <a:pt x="1034" y="1"/>
                  </a:moveTo>
                  <a:cubicBezTo>
                    <a:pt x="801" y="1"/>
                    <a:pt x="601" y="134"/>
                    <a:pt x="434" y="301"/>
                  </a:cubicBezTo>
                  <a:cubicBezTo>
                    <a:pt x="267" y="501"/>
                    <a:pt x="134" y="768"/>
                    <a:pt x="67" y="1035"/>
                  </a:cubicBezTo>
                  <a:cubicBezTo>
                    <a:pt x="0" y="1302"/>
                    <a:pt x="0" y="1535"/>
                    <a:pt x="100" y="1802"/>
                  </a:cubicBezTo>
                  <a:cubicBezTo>
                    <a:pt x="167" y="1969"/>
                    <a:pt x="334" y="2102"/>
                    <a:pt x="534" y="2102"/>
                  </a:cubicBezTo>
                  <a:cubicBezTo>
                    <a:pt x="767" y="2102"/>
                    <a:pt x="1001" y="1969"/>
                    <a:pt x="1134" y="1802"/>
                  </a:cubicBezTo>
                  <a:cubicBezTo>
                    <a:pt x="1334" y="1569"/>
                    <a:pt x="1468" y="1335"/>
                    <a:pt x="1535" y="1068"/>
                  </a:cubicBezTo>
                  <a:cubicBezTo>
                    <a:pt x="1568" y="801"/>
                    <a:pt x="1568" y="568"/>
                    <a:pt x="1501" y="334"/>
                  </a:cubicBezTo>
                  <a:cubicBezTo>
                    <a:pt x="1435" y="134"/>
                    <a:pt x="1234" y="1"/>
                    <a:pt x="103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81" name="Google Shape;3102;p58"/>
            <p:cNvSpPr/>
            <p:nvPr/>
          </p:nvSpPr>
          <p:spPr>
            <a:xfrm>
              <a:off x="3380925" y="3931600"/>
              <a:ext cx="40875" cy="51725"/>
            </a:xfrm>
            <a:custGeom>
              <a:avLst/>
              <a:gdLst/>
              <a:ahLst/>
              <a:cxnLst/>
              <a:rect l="l" t="t" r="r" b="b"/>
              <a:pathLst>
                <a:path w="1635" h="2069" extrusionOk="0">
                  <a:moveTo>
                    <a:pt x="1201" y="267"/>
                  </a:moveTo>
                  <a:lnTo>
                    <a:pt x="1368" y="1401"/>
                  </a:lnTo>
                  <a:lnTo>
                    <a:pt x="534" y="1401"/>
                  </a:lnTo>
                  <a:lnTo>
                    <a:pt x="1201" y="267"/>
                  </a:lnTo>
                  <a:close/>
                  <a:moveTo>
                    <a:pt x="1268" y="0"/>
                  </a:moveTo>
                  <a:cubicBezTo>
                    <a:pt x="1234" y="0"/>
                    <a:pt x="1201" y="0"/>
                    <a:pt x="1201" y="33"/>
                  </a:cubicBezTo>
                  <a:lnTo>
                    <a:pt x="0" y="2002"/>
                  </a:lnTo>
                  <a:cubicBezTo>
                    <a:pt x="0" y="2002"/>
                    <a:pt x="0" y="2068"/>
                    <a:pt x="34" y="2068"/>
                  </a:cubicBezTo>
                  <a:lnTo>
                    <a:pt x="67" y="2068"/>
                  </a:lnTo>
                  <a:cubicBezTo>
                    <a:pt x="100" y="2068"/>
                    <a:pt x="134" y="2068"/>
                    <a:pt x="134" y="2035"/>
                  </a:cubicBezTo>
                  <a:lnTo>
                    <a:pt x="434" y="1535"/>
                  </a:lnTo>
                  <a:lnTo>
                    <a:pt x="1401" y="1535"/>
                  </a:lnTo>
                  <a:lnTo>
                    <a:pt x="1468" y="2035"/>
                  </a:lnTo>
                  <a:cubicBezTo>
                    <a:pt x="1468" y="2068"/>
                    <a:pt x="1501" y="2068"/>
                    <a:pt x="1535" y="2068"/>
                  </a:cubicBezTo>
                  <a:lnTo>
                    <a:pt x="1568" y="2068"/>
                  </a:lnTo>
                  <a:cubicBezTo>
                    <a:pt x="1601" y="2068"/>
                    <a:pt x="1635" y="2035"/>
                    <a:pt x="1635" y="2002"/>
                  </a:cubicBezTo>
                  <a:lnTo>
                    <a:pt x="1335" y="33"/>
                  </a:lnTo>
                  <a:cubicBezTo>
                    <a:pt x="1335" y="0"/>
                    <a:pt x="1301" y="0"/>
                    <a:pt x="12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82" name="Google Shape;3103;p58"/>
            <p:cNvSpPr/>
            <p:nvPr/>
          </p:nvSpPr>
          <p:spPr>
            <a:xfrm>
              <a:off x="3432625" y="3930975"/>
              <a:ext cx="55050" cy="52350"/>
            </a:xfrm>
            <a:custGeom>
              <a:avLst/>
              <a:gdLst/>
              <a:ahLst/>
              <a:cxnLst/>
              <a:rect l="l" t="t" r="r" b="b"/>
              <a:pathLst>
                <a:path w="2202" h="2094" extrusionOk="0">
                  <a:moveTo>
                    <a:pt x="563" y="0"/>
                  </a:moveTo>
                  <a:cubicBezTo>
                    <a:pt x="542" y="0"/>
                    <a:pt x="517" y="8"/>
                    <a:pt x="501" y="25"/>
                  </a:cubicBezTo>
                  <a:cubicBezTo>
                    <a:pt x="501" y="25"/>
                    <a:pt x="467" y="25"/>
                    <a:pt x="467" y="58"/>
                  </a:cubicBezTo>
                  <a:lnTo>
                    <a:pt x="0" y="2027"/>
                  </a:lnTo>
                  <a:cubicBezTo>
                    <a:pt x="0" y="2060"/>
                    <a:pt x="34" y="2093"/>
                    <a:pt x="67" y="2093"/>
                  </a:cubicBezTo>
                  <a:cubicBezTo>
                    <a:pt x="100" y="2093"/>
                    <a:pt x="167" y="2060"/>
                    <a:pt x="167" y="2027"/>
                  </a:cubicBezTo>
                  <a:lnTo>
                    <a:pt x="567" y="292"/>
                  </a:lnTo>
                  <a:lnTo>
                    <a:pt x="1034" y="1226"/>
                  </a:lnTo>
                  <a:cubicBezTo>
                    <a:pt x="1034" y="1259"/>
                    <a:pt x="1034" y="1259"/>
                    <a:pt x="1068" y="1259"/>
                  </a:cubicBezTo>
                  <a:cubicBezTo>
                    <a:pt x="1101" y="1259"/>
                    <a:pt x="1135" y="1226"/>
                    <a:pt x="1135" y="1226"/>
                  </a:cubicBezTo>
                  <a:lnTo>
                    <a:pt x="2035" y="292"/>
                  </a:lnTo>
                  <a:lnTo>
                    <a:pt x="1602" y="2027"/>
                  </a:lnTo>
                  <a:cubicBezTo>
                    <a:pt x="1602" y="2060"/>
                    <a:pt x="1635" y="2093"/>
                    <a:pt x="1668" y="2093"/>
                  </a:cubicBezTo>
                  <a:cubicBezTo>
                    <a:pt x="1702" y="2093"/>
                    <a:pt x="1735" y="2060"/>
                    <a:pt x="1768" y="2027"/>
                  </a:cubicBezTo>
                  <a:lnTo>
                    <a:pt x="2202" y="58"/>
                  </a:lnTo>
                  <a:cubicBezTo>
                    <a:pt x="2202" y="58"/>
                    <a:pt x="2202" y="58"/>
                    <a:pt x="2202" y="25"/>
                  </a:cubicBezTo>
                  <a:cubicBezTo>
                    <a:pt x="2185" y="8"/>
                    <a:pt x="2169" y="0"/>
                    <a:pt x="2152" y="0"/>
                  </a:cubicBezTo>
                  <a:cubicBezTo>
                    <a:pt x="2135" y="0"/>
                    <a:pt x="2119" y="8"/>
                    <a:pt x="2102" y="25"/>
                  </a:cubicBezTo>
                  <a:lnTo>
                    <a:pt x="1135" y="1059"/>
                  </a:lnTo>
                  <a:lnTo>
                    <a:pt x="601" y="25"/>
                  </a:lnTo>
                  <a:cubicBezTo>
                    <a:pt x="601" y="8"/>
                    <a:pt x="584" y="0"/>
                    <a:pt x="56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83" name="Google Shape;3104;p58"/>
            <p:cNvSpPr/>
            <p:nvPr/>
          </p:nvSpPr>
          <p:spPr>
            <a:xfrm>
              <a:off x="1846500" y="3402950"/>
              <a:ext cx="129275" cy="168400"/>
            </a:xfrm>
            <a:custGeom>
              <a:avLst/>
              <a:gdLst/>
              <a:ahLst/>
              <a:cxnLst/>
              <a:rect l="l" t="t" r="r" b="b"/>
              <a:pathLst>
                <a:path w="5171" h="6736" extrusionOk="0">
                  <a:moveTo>
                    <a:pt x="3175" y="0"/>
                  </a:moveTo>
                  <a:cubicBezTo>
                    <a:pt x="2202" y="0"/>
                    <a:pt x="1079" y="787"/>
                    <a:pt x="601" y="2433"/>
                  </a:cubicBezTo>
                  <a:cubicBezTo>
                    <a:pt x="0" y="4434"/>
                    <a:pt x="601" y="5535"/>
                    <a:pt x="1001" y="6002"/>
                  </a:cubicBezTo>
                  <a:cubicBezTo>
                    <a:pt x="1401" y="6469"/>
                    <a:pt x="1968" y="6736"/>
                    <a:pt x="2569" y="6736"/>
                  </a:cubicBezTo>
                  <a:lnTo>
                    <a:pt x="2735" y="6736"/>
                  </a:lnTo>
                  <a:cubicBezTo>
                    <a:pt x="3427" y="6704"/>
                    <a:pt x="3348" y="5724"/>
                    <a:pt x="2722" y="5724"/>
                  </a:cubicBezTo>
                  <a:cubicBezTo>
                    <a:pt x="2684" y="5724"/>
                    <a:pt x="2644" y="5727"/>
                    <a:pt x="2602" y="5735"/>
                  </a:cubicBezTo>
                  <a:cubicBezTo>
                    <a:pt x="2574" y="5738"/>
                    <a:pt x="2545" y="5739"/>
                    <a:pt x="2518" y="5739"/>
                  </a:cubicBezTo>
                  <a:cubicBezTo>
                    <a:pt x="2218" y="5739"/>
                    <a:pt x="1951" y="5579"/>
                    <a:pt x="1768" y="5335"/>
                  </a:cubicBezTo>
                  <a:cubicBezTo>
                    <a:pt x="1268" y="4801"/>
                    <a:pt x="1201" y="3834"/>
                    <a:pt x="1568" y="2700"/>
                  </a:cubicBezTo>
                  <a:cubicBezTo>
                    <a:pt x="1907" y="1558"/>
                    <a:pt x="2618" y="987"/>
                    <a:pt x="3198" y="987"/>
                  </a:cubicBezTo>
                  <a:cubicBezTo>
                    <a:pt x="3245" y="987"/>
                    <a:pt x="3291" y="991"/>
                    <a:pt x="3336" y="998"/>
                  </a:cubicBezTo>
                  <a:cubicBezTo>
                    <a:pt x="3836" y="1132"/>
                    <a:pt x="4103" y="1766"/>
                    <a:pt x="4036" y="2666"/>
                  </a:cubicBezTo>
                  <a:cubicBezTo>
                    <a:pt x="4003" y="2966"/>
                    <a:pt x="4203" y="3200"/>
                    <a:pt x="4470" y="3233"/>
                  </a:cubicBezTo>
                  <a:cubicBezTo>
                    <a:pt x="4770" y="3233"/>
                    <a:pt x="5004" y="3033"/>
                    <a:pt x="5037" y="2766"/>
                  </a:cubicBezTo>
                  <a:cubicBezTo>
                    <a:pt x="5170" y="998"/>
                    <a:pt x="4303" y="198"/>
                    <a:pt x="3503" y="31"/>
                  </a:cubicBezTo>
                  <a:cubicBezTo>
                    <a:pt x="3396" y="10"/>
                    <a:pt x="3287" y="0"/>
                    <a:pt x="3175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84" name="Google Shape;3105;p58"/>
            <p:cNvSpPr/>
            <p:nvPr/>
          </p:nvSpPr>
          <p:spPr>
            <a:xfrm>
              <a:off x="2001600" y="3402950"/>
              <a:ext cx="129275" cy="168400"/>
            </a:xfrm>
            <a:custGeom>
              <a:avLst/>
              <a:gdLst/>
              <a:ahLst/>
              <a:cxnLst/>
              <a:rect l="l" t="t" r="r" b="b"/>
              <a:pathLst>
                <a:path w="5171" h="6736" extrusionOk="0">
                  <a:moveTo>
                    <a:pt x="3175" y="0"/>
                  </a:moveTo>
                  <a:cubicBezTo>
                    <a:pt x="2202" y="0"/>
                    <a:pt x="1076" y="787"/>
                    <a:pt x="568" y="2433"/>
                  </a:cubicBezTo>
                  <a:cubicBezTo>
                    <a:pt x="1" y="4434"/>
                    <a:pt x="568" y="5535"/>
                    <a:pt x="1001" y="6002"/>
                  </a:cubicBezTo>
                  <a:cubicBezTo>
                    <a:pt x="1402" y="6469"/>
                    <a:pt x="1969" y="6736"/>
                    <a:pt x="2569" y="6736"/>
                  </a:cubicBezTo>
                  <a:lnTo>
                    <a:pt x="2769" y="6736"/>
                  </a:lnTo>
                  <a:cubicBezTo>
                    <a:pt x="3422" y="6705"/>
                    <a:pt x="3351" y="5718"/>
                    <a:pt x="2745" y="5718"/>
                  </a:cubicBezTo>
                  <a:cubicBezTo>
                    <a:pt x="2700" y="5718"/>
                    <a:pt x="2653" y="5724"/>
                    <a:pt x="2602" y="5735"/>
                  </a:cubicBezTo>
                  <a:cubicBezTo>
                    <a:pt x="2269" y="5735"/>
                    <a:pt x="1969" y="5602"/>
                    <a:pt x="1768" y="5335"/>
                  </a:cubicBezTo>
                  <a:cubicBezTo>
                    <a:pt x="1301" y="4768"/>
                    <a:pt x="1201" y="3834"/>
                    <a:pt x="1568" y="2700"/>
                  </a:cubicBezTo>
                  <a:cubicBezTo>
                    <a:pt x="1906" y="1531"/>
                    <a:pt x="2613" y="987"/>
                    <a:pt x="3192" y="987"/>
                  </a:cubicBezTo>
                  <a:cubicBezTo>
                    <a:pt x="3241" y="987"/>
                    <a:pt x="3289" y="990"/>
                    <a:pt x="3336" y="998"/>
                  </a:cubicBezTo>
                  <a:cubicBezTo>
                    <a:pt x="3837" y="1098"/>
                    <a:pt x="4103" y="1732"/>
                    <a:pt x="4037" y="2666"/>
                  </a:cubicBezTo>
                  <a:cubicBezTo>
                    <a:pt x="4003" y="2933"/>
                    <a:pt x="4204" y="3200"/>
                    <a:pt x="4470" y="3233"/>
                  </a:cubicBezTo>
                  <a:cubicBezTo>
                    <a:pt x="4737" y="3233"/>
                    <a:pt x="5004" y="3033"/>
                    <a:pt x="5004" y="2766"/>
                  </a:cubicBezTo>
                  <a:cubicBezTo>
                    <a:pt x="5171" y="998"/>
                    <a:pt x="4304" y="198"/>
                    <a:pt x="3503" y="31"/>
                  </a:cubicBezTo>
                  <a:cubicBezTo>
                    <a:pt x="3397" y="10"/>
                    <a:pt x="3287" y="0"/>
                    <a:pt x="3175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85" name="Google Shape;3106;p58"/>
            <p:cNvSpPr/>
            <p:nvPr/>
          </p:nvSpPr>
          <p:spPr>
            <a:xfrm>
              <a:off x="2156700" y="3402950"/>
              <a:ext cx="129300" cy="168400"/>
            </a:xfrm>
            <a:custGeom>
              <a:avLst/>
              <a:gdLst/>
              <a:ahLst/>
              <a:cxnLst/>
              <a:rect l="l" t="t" r="r" b="b"/>
              <a:pathLst>
                <a:path w="5172" h="6736" extrusionOk="0">
                  <a:moveTo>
                    <a:pt x="3176" y="0"/>
                  </a:moveTo>
                  <a:cubicBezTo>
                    <a:pt x="2203" y="0"/>
                    <a:pt x="1077" y="787"/>
                    <a:pt x="568" y="2433"/>
                  </a:cubicBezTo>
                  <a:cubicBezTo>
                    <a:pt x="1" y="4434"/>
                    <a:pt x="568" y="5535"/>
                    <a:pt x="1002" y="6002"/>
                  </a:cubicBezTo>
                  <a:cubicBezTo>
                    <a:pt x="1369" y="6469"/>
                    <a:pt x="1936" y="6736"/>
                    <a:pt x="2536" y="6736"/>
                  </a:cubicBezTo>
                  <a:lnTo>
                    <a:pt x="2703" y="6736"/>
                  </a:lnTo>
                  <a:cubicBezTo>
                    <a:pt x="3395" y="6704"/>
                    <a:pt x="3316" y="5724"/>
                    <a:pt x="2689" y="5724"/>
                  </a:cubicBezTo>
                  <a:cubicBezTo>
                    <a:pt x="2651" y="5724"/>
                    <a:pt x="2611" y="5727"/>
                    <a:pt x="2569" y="5735"/>
                  </a:cubicBezTo>
                  <a:cubicBezTo>
                    <a:pt x="2236" y="5735"/>
                    <a:pt x="1936" y="5602"/>
                    <a:pt x="1736" y="5335"/>
                  </a:cubicBezTo>
                  <a:cubicBezTo>
                    <a:pt x="1269" y="4801"/>
                    <a:pt x="1202" y="3834"/>
                    <a:pt x="1535" y="2700"/>
                  </a:cubicBezTo>
                  <a:cubicBezTo>
                    <a:pt x="1875" y="1558"/>
                    <a:pt x="2671" y="987"/>
                    <a:pt x="3184" y="987"/>
                  </a:cubicBezTo>
                  <a:cubicBezTo>
                    <a:pt x="3226" y="987"/>
                    <a:pt x="3266" y="991"/>
                    <a:pt x="3303" y="998"/>
                  </a:cubicBezTo>
                  <a:cubicBezTo>
                    <a:pt x="3804" y="1132"/>
                    <a:pt x="4104" y="1766"/>
                    <a:pt x="4004" y="2666"/>
                  </a:cubicBezTo>
                  <a:cubicBezTo>
                    <a:pt x="3970" y="2966"/>
                    <a:pt x="4204" y="3200"/>
                    <a:pt x="4471" y="3233"/>
                  </a:cubicBezTo>
                  <a:cubicBezTo>
                    <a:pt x="4738" y="3233"/>
                    <a:pt x="5005" y="3033"/>
                    <a:pt x="5005" y="2766"/>
                  </a:cubicBezTo>
                  <a:cubicBezTo>
                    <a:pt x="5171" y="998"/>
                    <a:pt x="4304" y="198"/>
                    <a:pt x="3503" y="31"/>
                  </a:cubicBezTo>
                  <a:cubicBezTo>
                    <a:pt x="3397" y="10"/>
                    <a:pt x="3287" y="0"/>
                    <a:pt x="3176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86" name="Google Shape;3107;p58"/>
            <p:cNvSpPr/>
            <p:nvPr/>
          </p:nvSpPr>
          <p:spPr>
            <a:xfrm>
              <a:off x="2311825" y="3402950"/>
              <a:ext cx="129275" cy="168400"/>
            </a:xfrm>
            <a:custGeom>
              <a:avLst/>
              <a:gdLst/>
              <a:ahLst/>
              <a:cxnLst/>
              <a:rect l="l" t="t" r="r" b="b"/>
              <a:pathLst>
                <a:path w="5171" h="6736" extrusionOk="0">
                  <a:moveTo>
                    <a:pt x="3175" y="0"/>
                  </a:moveTo>
                  <a:cubicBezTo>
                    <a:pt x="2203" y="0"/>
                    <a:pt x="1080" y="787"/>
                    <a:pt x="601" y="2433"/>
                  </a:cubicBezTo>
                  <a:cubicBezTo>
                    <a:pt x="0" y="4434"/>
                    <a:pt x="601" y="5535"/>
                    <a:pt x="1001" y="6002"/>
                  </a:cubicBezTo>
                  <a:cubicBezTo>
                    <a:pt x="1368" y="6469"/>
                    <a:pt x="1935" y="6736"/>
                    <a:pt x="2536" y="6736"/>
                  </a:cubicBezTo>
                  <a:lnTo>
                    <a:pt x="2736" y="6736"/>
                  </a:lnTo>
                  <a:cubicBezTo>
                    <a:pt x="3428" y="6704"/>
                    <a:pt x="3319" y="5724"/>
                    <a:pt x="2717" y="5724"/>
                  </a:cubicBezTo>
                  <a:cubicBezTo>
                    <a:pt x="2680" y="5724"/>
                    <a:pt x="2642" y="5727"/>
                    <a:pt x="2602" y="5735"/>
                  </a:cubicBezTo>
                  <a:cubicBezTo>
                    <a:pt x="2269" y="5735"/>
                    <a:pt x="1968" y="5602"/>
                    <a:pt x="1768" y="5335"/>
                  </a:cubicBezTo>
                  <a:cubicBezTo>
                    <a:pt x="1268" y="4801"/>
                    <a:pt x="1201" y="3834"/>
                    <a:pt x="1568" y="2700"/>
                  </a:cubicBezTo>
                  <a:cubicBezTo>
                    <a:pt x="1908" y="1558"/>
                    <a:pt x="2675" y="987"/>
                    <a:pt x="3184" y="987"/>
                  </a:cubicBezTo>
                  <a:cubicBezTo>
                    <a:pt x="3226" y="987"/>
                    <a:pt x="3265" y="991"/>
                    <a:pt x="3303" y="998"/>
                  </a:cubicBezTo>
                  <a:cubicBezTo>
                    <a:pt x="3836" y="1132"/>
                    <a:pt x="4103" y="1766"/>
                    <a:pt x="4037" y="2666"/>
                  </a:cubicBezTo>
                  <a:cubicBezTo>
                    <a:pt x="4001" y="3025"/>
                    <a:pt x="4273" y="3219"/>
                    <a:pt x="4543" y="3219"/>
                  </a:cubicBezTo>
                  <a:cubicBezTo>
                    <a:pt x="4776" y="3219"/>
                    <a:pt x="5006" y="3075"/>
                    <a:pt x="5037" y="2766"/>
                  </a:cubicBezTo>
                  <a:cubicBezTo>
                    <a:pt x="5171" y="998"/>
                    <a:pt x="4303" y="198"/>
                    <a:pt x="3503" y="31"/>
                  </a:cubicBezTo>
                  <a:cubicBezTo>
                    <a:pt x="3396" y="10"/>
                    <a:pt x="3287" y="0"/>
                    <a:pt x="3175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87" name="Google Shape;3108;p58"/>
            <p:cNvSpPr/>
            <p:nvPr/>
          </p:nvSpPr>
          <p:spPr>
            <a:xfrm>
              <a:off x="2466100" y="3402925"/>
              <a:ext cx="129275" cy="168425"/>
            </a:xfrm>
            <a:custGeom>
              <a:avLst/>
              <a:gdLst/>
              <a:ahLst/>
              <a:cxnLst/>
              <a:rect l="l" t="t" r="r" b="b"/>
              <a:pathLst>
                <a:path w="5171" h="6737" extrusionOk="0">
                  <a:moveTo>
                    <a:pt x="3165" y="0"/>
                  </a:moveTo>
                  <a:cubicBezTo>
                    <a:pt x="2195" y="0"/>
                    <a:pt x="1078" y="760"/>
                    <a:pt x="601" y="2400"/>
                  </a:cubicBezTo>
                  <a:cubicBezTo>
                    <a:pt x="0" y="4402"/>
                    <a:pt x="601" y="5503"/>
                    <a:pt x="1001" y="5970"/>
                  </a:cubicBezTo>
                  <a:cubicBezTo>
                    <a:pt x="1401" y="6437"/>
                    <a:pt x="1969" y="6737"/>
                    <a:pt x="2569" y="6737"/>
                  </a:cubicBezTo>
                  <a:lnTo>
                    <a:pt x="2736" y="6737"/>
                  </a:lnTo>
                  <a:cubicBezTo>
                    <a:pt x="3418" y="6675"/>
                    <a:pt x="3322" y="5719"/>
                    <a:pt x="2742" y="5719"/>
                  </a:cubicBezTo>
                  <a:cubicBezTo>
                    <a:pt x="2698" y="5719"/>
                    <a:pt x="2652" y="5724"/>
                    <a:pt x="2602" y="5736"/>
                  </a:cubicBezTo>
                  <a:cubicBezTo>
                    <a:pt x="2269" y="5736"/>
                    <a:pt x="1969" y="5569"/>
                    <a:pt x="1768" y="5302"/>
                  </a:cubicBezTo>
                  <a:cubicBezTo>
                    <a:pt x="1268" y="4769"/>
                    <a:pt x="1201" y="3835"/>
                    <a:pt x="1568" y="2667"/>
                  </a:cubicBezTo>
                  <a:cubicBezTo>
                    <a:pt x="1900" y="1551"/>
                    <a:pt x="2641" y="980"/>
                    <a:pt x="3150" y="980"/>
                  </a:cubicBezTo>
                  <a:cubicBezTo>
                    <a:pt x="3204" y="980"/>
                    <a:pt x="3255" y="987"/>
                    <a:pt x="3303" y="999"/>
                  </a:cubicBezTo>
                  <a:cubicBezTo>
                    <a:pt x="3837" y="1099"/>
                    <a:pt x="4103" y="1733"/>
                    <a:pt x="4037" y="2667"/>
                  </a:cubicBezTo>
                  <a:cubicBezTo>
                    <a:pt x="4002" y="3017"/>
                    <a:pt x="4261" y="3202"/>
                    <a:pt x="4525" y="3202"/>
                  </a:cubicBezTo>
                  <a:cubicBezTo>
                    <a:pt x="4763" y="3202"/>
                    <a:pt x="5006" y="3051"/>
                    <a:pt x="5037" y="2734"/>
                  </a:cubicBezTo>
                  <a:cubicBezTo>
                    <a:pt x="5171" y="966"/>
                    <a:pt x="4304" y="165"/>
                    <a:pt x="3503" y="32"/>
                  </a:cubicBezTo>
                  <a:cubicBezTo>
                    <a:pt x="3393" y="11"/>
                    <a:pt x="3280" y="0"/>
                    <a:pt x="3165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88" name="Google Shape;3109;p58"/>
            <p:cNvSpPr/>
            <p:nvPr/>
          </p:nvSpPr>
          <p:spPr>
            <a:xfrm>
              <a:off x="2621200" y="3402925"/>
              <a:ext cx="129300" cy="168425"/>
            </a:xfrm>
            <a:custGeom>
              <a:avLst/>
              <a:gdLst/>
              <a:ahLst/>
              <a:cxnLst/>
              <a:rect l="l" t="t" r="r" b="b"/>
              <a:pathLst>
                <a:path w="5172" h="6737" extrusionOk="0">
                  <a:moveTo>
                    <a:pt x="3165" y="0"/>
                  </a:moveTo>
                  <a:cubicBezTo>
                    <a:pt x="2195" y="0"/>
                    <a:pt x="1075" y="760"/>
                    <a:pt x="568" y="2400"/>
                  </a:cubicBezTo>
                  <a:cubicBezTo>
                    <a:pt x="1" y="4402"/>
                    <a:pt x="568" y="5503"/>
                    <a:pt x="1002" y="5970"/>
                  </a:cubicBezTo>
                  <a:cubicBezTo>
                    <a:pt x="1369" y="6437"/>
                    <a:pt x="1936" y="6737"/>
                    <a:pt x="2536" y="6737"/>
                  </a:cubicBezTo>
                  <a:lnTo>
                    <a:pt x="2736" y="6737"/>
                  </a:lnTo>
                  <a:cubicBezTo>
                    <a:pt x="3326" y="6606"/>
                    <a:pt x="3240" y="5735"/>
                    <a:pt x="2637" y="5735"/>
                  </a:cubicBezTo>
                  <a:cubicBezTo>
                    <a:pt x="2626" y="5735"/>
                    <a:pt x="2614" y="5735"/>
                    <a:pt x="2603" y="5736"/>
                  </a:cubicBezTo>
                  <a:cubicBezTo>
                    <a:pt x="2269" y="5736"/>
                    <a:pt x="1936" y="5569"/>
                    <a:pt x="1735" y="5302"/>
                  </a:cubicBezTo>
                  <a:cubicBezTo>
                    <a:pt x="1268" y="4769"/>
                    <a:pt x="1202" y="3835"/>
                    <a:pt x="1535" y="2667"/>
                  </a:cubicBezTo>
                  <a:cubicBezTo>
                    <a:pt x="1867" y="1551"/>
                    <a:pt x="2581" y="980"/>
                    <a:pt x="3134" y="980"/>
                  </a:cubicBezTo>
                  <a:cubicBezTo>
                    <a:pt x="3193" y="980"/>
                    <a:pt x="3249" y="987"/>
                    <a:pt x="3303" y="999"/>
                  </a:cubicBezTo>
                  <a:cubicBezTo>
                    <a:pt x="3837" y="1099"/>
                    <a:pt x="4104" y="1733"/>
                    <a:pt x="4004" y="2667"/>
                  </a:cubicBezTo>
                  <a:cubicBezTo>
                    <a:pt x="4004" y="2934"/>
                    <a:pt x="4204" y="3168"/>
                    <a:pt x="4471" y="3201"/>
                  </a:cubicBezTo>
                  <a:cubicBezTo>
                    <a:pt x="4490" y="3203"/>
                    <a:pt x="4510" y="3205"/>
                    <a:pt x="4529" y="3205"/>
                  </a:cubicBezTo>
                  <a:cubicBezTo>
                    <a:pt x="4775" y="3205"/>
                    <a:pt x="5004" y="3012"/>
                    <a:pt x="5004" y="2734"/>
                  </a:cubicBezTo>
                  <a:cubicBezTo>
                    <a:pt x="5171" y="966"/>
                    <a:pt x="4304" y="165"/>
                    <a:pt x="3503" y="32"/>
                  </a:cubicBezTo>
                  <a:cubicBezTo>
                    <a:pt x="3394" y="11"/>
                    <a:pt x="3280" y="0"/>
                    <a:pt x="3165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89" name="Google Shape;3110;p58"/>
            <p:cNvSpPr/>
            <p:nvPr/>
          </p:nvSpPr>
          <p:spPr>
            <a:xfrm>
              <a:off x="2776325" y="3402925"/>
              <a:ext cx="129275" cy="168425"/>
            </a:xfrm>
            <a:custGeom>
              <a:avLst/>
              <a:gdLst/>
              <a:ahLst/>
              <a:cxnLst/>
              <a:rect l="l" t="t" r="r" b="b"/>
              <a:pathLst>
                <a:path w="5171" h="6737" extrusionOk="0">
                  <a:moveTo>
                    <a:pt x="3165" y="0"/>
                  </a:moveTo>
                  <a:cubicBezTo>
                    <a:pt x="2194" y="0"/>
                    <a:pt x="1074" y="760"/>
                    <a:pt x="567" y="2400"/>
                  </a:cubicBezTo>
                  <a:cubicBezTo>
                    <a:pt x="0" y="4402"/>
                    <a:pt x="567" y="5503"/>
                    <a:pt x="1001" y="5970"/>
                  </a:cubicBezTo>
                  <a:cubicBezTo>
                    <a:pt x="1368" y="6437"/>
                    <a:pt x="1935" y="6737"/>
                    <a:pt x="2535" y="6737"/>
                  </a:cubicBezTo>
                  <a:lnTo>
                    <a:pt x="2702" y="6737"/>
                  </a:lnTo>
                  <a:cubicBezTo>
                    <a:pt x="3385" y="6675"/>
                    <a:pt x="3288" y="5719"/>
                    <a:pt x="2708" y="5719"/>
                  </a:cubicBezTo>
                  <a:cubicBezTo>
                    <a:pt x="2665" y="5719"/>
                    <a:pt x="2618" y="5724"/>
                    <a:pt x="2569" y="5736"/>
                  </a:cubicBezTo>
                  <a:cubicBezTo>
                    <a:pt x="2235" y="5736"/>
                    <a:pt x="1935" y="5569"/>
                    <a:pt x="1735" y="5302"/>
                  </a:cubicBezTo>
                  <a:cubicBezTo>
                    <a:pt x="1268" y="4769"/>
                    <a:pt x="1201" y="3835"/>
                    <a:pt x="1535" y="2667"/>
                  </a:cubicBezTo>
                  <a:cubicBezTo>
                    <a:pt x="1867" y="1551"/>
                    <a:pt x="2581" y="980"/>
                    <a:pt x="3134" y="980"/>
                  </a:cubicBezTo>
                  <a:cubicBezTo>
                    <a:pt x="3192" y="980"/>
                    <a:pt x="3249" y="987"/>
                    <a:pt x="3303" y="999"/>
                  </a:cubicBezTo>
                  <a:cubicBezTo>
                    <a:pt x="3803" y="1099"/>
                    <a:pt x="4070" y="1733"/>
                    <a:pt x="4003" y="2667"/>
                  </a:cubicBezTo>
                  <a:cubicBezTo>
                    <a:pt x="3970" y="2934"/>
                    <a:pt x="4170" y="3168"/>
                    <a:pt x="4470" y="3201"/>
                  </a:cubicBezTo>
                  <a:cubicBezTo>
                    <a:pt x="4490" y="3203"/>
                    <a:pt x="4509" y="3205"/>
                    <a:pt x="4528" y="3205"/>
                  </a:cubicBezTo>
                  <a:cubicBezTo>
                    <a:pt x="4770" y="3205"/>
                    <a:pt x="4973" y="3012"/>
                    <a:pt x="5004" y="2734"/>
                  </a:cubicBezTo>
                  <a:cubicBezTo>
                    <a:pt x="5171" y="966"/>
                    <a:pt x="4270" y="165"/>
                    <a:pt x="3503" y="32"/>
                  </a:cubicBezTo>
                  <a:cubicBezTo>
                    <a:pt x="3393" y="11"/>
                    <a:pt x="3280" y="0"/>
                    <a:pt x="3165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90" name="Google Shape;3111;p58"/>
            <p:cNvSpPr/>
            <p:nvPr/>
          </p:nvSpPr>
          <p:spPr>
            <a:xfrm>
              <a:off x="2930600" y="3402925"/>
              <a:ext cx="129275" cy="168425"/>
            </a:xfrm>
            <a:custGeom>
              <a:avLst/>
              <a:gdLst/>
              <a:ahLst/>
              <a:cxnLst/>
              <a:rect l="l" t="t" r="r" b="b"/>
              <a:pathLst>
                <a:path w="5171" h="6737" extrusionOk="0">
                  <a:moveTo>
                    <a:pt x="3166" y="0"/>
                  </a:moveTo>
                  <a:cubicBezTo>
                    <a:pt x="2201" y="0"/>
                    <a:pt x="1108" y="760"/>
                    <a:pt x="601" y="2400"/>
                  </a:cubicBezTo>
                  <a:cubicBezTo>
                    <a:pt x="0" y="4402"/>
                    <a:pt x="601" y="5503"/>
                    <a:pt x="1001" y="5970"/>
                  </a:cubicBezTo>
                  <a:cubicBezTo>
                    <a:pt x="1401" y="6437"/>
                    <a:pt x="1968" y="6737"/>
                    <a:pt x="2569" y="6737"/>
                  </a:cubicBezTo>
                  <a:lnTo>
                    <a:pt x="2769" y="6737"/>
                  </a:lnTo>
                  <a:cubicBezTo>
                    <a:pt x="3359" y="6606"/>
                    <a:pt x="3241" y="5735"/>
                    <a:pt x="2668" y="5735"/>
                  </a:cubicBezTo>
                  <a:cubicBezTo>
                    <a:pt x="2657" y="5735"/>
                    <a:pt x="2647" y="5735"/>
                    <a:pt x="2636" y="5736"/>
                  </a:cubicBezTo>
                  <a:cubicBezTo>
                    <a:pt x="2269" y="5736"/>
                    <a:pt x="1968" y="5569"/>
                    <a:pt x="1768" y="5302"/>
                  </a:cubicBezTo>
                  <a:cubicBezTo>
                    <a:pt x="1301" y="4769"/>
                    <a:pt x="1235" y="3835"/>
                    <a:pt x="1568" y="2667"/>
                  </a:cubicBezTo>
                  <a:cubicBezTo>
                    <a:pt x="1900" y="1551"/>
                    <a:pt x="2614" y="980"/>
                    <a:pt x="3167" y="980"/>
                  </a:cubicBezTo>
                  <a:cubicBezTo>
                    <a:pt x="3225" y="980"/>
                    <a:pt x="3282" y="987"/>
                    <a:pt x="3336" y="999"/>
                  </a:cubicBezTo>
                  <a:cubicBezTo>
                    <a:pt x="3836" y="1099"/>
                    <a:pt x="4103" y="1733"/>
                    <a:pt x="4037" y="2667"/>
                  </a:cubicBezTo>
                  <a:cubicBezTo>
                    <a:pt x="4003" y="2934"/>
                    <a:pt x="4203" y="3168"/>
                    <a:pt x="4504" y="3201"/>
                  </a:cubicBezTo>
                  <a:cubicBezTo>
                    <a:pt x="4523" y="3203"/>
                    <a:pt x="4542" y="3205"/>
                    <a:pt x="4561" y="3205"/>
                  </a:cubicBezTo>
                  <a:cubicBezTo>
                    <a:pt x="4803" y="3205"/>
                    <a:pt x="5006" y="3012"/>
                    <a:pt x="5037" y="2734"/>
                  </a:cubicBezTo>
                  <a:cubicBezTo>
                    <a:pt x="5171" y="966"/>
                    <a:pt x="4303" y="165"/>
                    <a:pt x="3503" y="32"/>
                  </a:cubicBezTo>
                  <a:cubicBezTo>
                    <a:pt x="3393" y="11"/>
                    <a:pt x="3280" y="0"/>
                    <a:pt x="3166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91" name="Google Shape;3112;p58"/>
            <p:cNvSpPr/>
            <p:nvPr/>
          </p:nvSpPr>
          <p:spPr>
            <a:xfrm>
              <a:off x="3086550" y="3402925"/>
              <a:ext cx="129275" cy="168425"/>
            </a:xfrm>
            <a:custGeom>
              <a:avLst/>
              <a:gdLst/>
              <a:ahLst/>
              <a:cxnLst/>
              <a:rect l="l" t="t" r="r" b="b"/>
              <a:pathLst>
                <a:path w="5171" h="6737" extrusionOk="0">
                  <a:moveTo>
                    <a:pt x="3165" y="0"/>
                  </a:moveTo>
                  <a:cubicBezTo>
                    <a:pt x="2194" y="0"/>
                    <a:pt x="1074" y="760"/>
                    <a:pt x="567" y="2400"/>
                  </a:cubicBezTo>
                  <a:cubicBezTo>
                    <a:pt x="0" y="4402"/>
                    <a:pt x="567" y="5503"/>
                    <a:pt x="1001" y="5970"/>
                  </a:cubicBezTo>
                  <a:cubicBezTo>
                    <a:pt x="1368" y="6437"/>
                    <a:pt x="1935" y="6737"/>
                    <a:pt x="2535" y="6737"/>
                  </a:cubicBezTo>
                  <a:lnTo>
                    <a:pt x="2702" y="6737"/>
                  </a:lnTo>
                  <a:cubicBezTo>
                    <a:pt x="3384" y="6675"/>
                    <a:pt x="3288" y="5719"/>
                    <a:pt x="2708" y="5719"/>
                  </a:cubicBezTo>
                  <a:cubicBezTo>
                    <a:pt x="2664" y="5719"/>
                    <a:pt x="2618" y="5724"/>
                    <a:pt x="2569" y="5736"/>
                  </a:cubicBezTo>
                  <a:cubicBezTo>
                    <a:pt x="2235" y="5736"/>
                    <a:pt x="1935" y="5569"/>
                    <a:pt x="1735" y="5302"/>
                  </a:cubicBezTo>
                  <a:cubicBezTo>
                    <a:pt x="1268" y="4769"/>
                    <a:pt x="1201" y="3835"/>
                    <a:pt x="1535" y="2667"/>
                  </a:cubicBezTo>
                  <a:cubicBezTo>
                    <a:pt x="1867" y="1551"/>
                    <a:pt x="2635" y="980"/>
                    <a:pt x="3149" y="980"/>
                  </a:cubicBezTo>
                  <a:cubicBezTo>
                    <a:pt x="3203" y="980"/>
                    <a:pt x="3255" y="987"/>
                    <a:pt x="3303" y="999"/>
                  </a:cubicBezTo>
                  <a:cubicBezTo>
                    <a:pt x="3803" y="1099"/>
                    <a:pt x="4070" y="1733"/>
                    <a:pt x="4003" y="2667"/>
                  </a:cubicBezTo>
                  <a:cubicBezTo>
                    <a:pt x="3970" y="2934"/>
                    <a:pt x="4170" y="3168"/>
                    <a:pt x="4470" y="3201"/>
                  </a:cubicBezTo>
                  <a:cubicBezTo>
                    <a:pt x="4489" y="3203"/>
                    <a:pt x="4509" y="3205"/>
                    <a:pt x="4528" y="3205"/>
                  </a:cubicBezTo>
                  <a:cubicBezTo>
                    <a:pt x="4770" y="3205"/>
                    <a:pt x="4973" y="3012"/>
                    <a:pt x="5004" y="2734"/>
                  </a:cubicBezTo>
                  <a:cubicBezTo>
                    <a:pt x="5171" y="966"/>
                    <a:pt x="4270" y="165"/>
                    <a:pt x="3503" y="32"/>
                  </a:cubicBezTo>
                  <a:cubicBezTo>
                    <a:pt x="3393" y="11"/>
                    <a:pt x="3280" y="0"/>
                    <a:pt x="3165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92" name="Google Shape;3113;p58"/>
            <p:cNvSpPr/>
            <p:nvPr/>
          </p:nvSpPr>
          <p:spPr>
            <a:xfrm>
              <a:off x="3240825" y="3402925"/>
              <a:ext cx="129275" cy="168425"/>
            </a:xfrm>
            <a:custGeom>
              <a:avLst/>
              <a:gdLst/>
              <a:ahLst/>
              <a:cxnLst/>
              <a:rect l="l" t="t" r="r" b="b"/>
              <a:pathLst>
                <a:path w="5171" h="6737" extrusionOk="0">
                  <a:moveTo>
                    <a:pt x="3165" y="0"/>
                  </a:moveTo>
                  <a:cubicBezTo>
                    <a:pt x="2194" y="0"/>
                    <a:pt x="1074" y="760"/>
                    <a:pt x="567" y="2400"/>
                  </a:cubicBezTo>
                  <a:cubicBezTo>
                    <a:pt x="0" y="4402"/>
                    <a:pt x="567" y="5503"/>
                    <a:pt x="1001" y="5970"/>
                  </a:cubicBezTo>
                  <a:cubicBezTo>
                    <a:pt x="1368" y="6437"/>
                    <a:pt x="1935" y="6737"/>
                    <a:pt x="2535" y="6737"/>
                  </a:cubicBezTo>
                  <a:lnTo>
                    <a:pt x="2736" y="6737"/>
                  </a:lnTo>
                  <a:cubicBezTo>
                    <a:pt x="3325" y="6606"/>
                    <a:pt x="3239" y="5735"/>
                    <a:pt x="2636" y="5735"/>
                  </a:cubicBezTo>
                  <a:cubicBezTo>
                    <a:pt x="2625" y="5735"/>
                    <a:pt x="2614" y="5735"/>
                    <a:pt x="2602" y="5736"/>
                  </a:cubicBezTo>
                  <a:cubicBezTo>
                    <a:pt x="2269" y="5736"/>
                    <a:pt x="1968" y="5569"/>
                    <a:pt x="1768" y="5302"/>
                  </a:cubicBezTo>
                  <a:cubicBezTo>
                    <a:pt x="1268" y="4769"/>
                    <a:pt x="1201" y="3835"/>
                    <a:pt x="1535" y="2667"/>
                  </a:cubicBezTo>
                  <a:cubicBezTo>
                    <a:pt x="1897" y="1551"/>
                    <a:pt x="2586" y="980"/>
                    <a:pt x="3134" y="980"/>
                  </a:cubicBezTo>
                  <a:cubicBezTo>
                    <a:pt x="3192" y="980"/>
                    <a:pt x="3248" y="987"/>
                    <a:pt x="3303" y="999"/>
                  </a:cubicBezTo>
                  <a:cubicBezTo>
                    <a:pt x="3836" y="1099"/>
                    <a:pt x="4103" y="1733"/>
                    <a:pt x="4003" y="2667"/>
                  </a:cubicBezTo>
                  <a:cubicBezTo>
                    <a:pt x="4003" y="2934"/>
                    <a:pt x="4203" y="3168"/>
                    <a:pt x="4470" y="3201"/>
                  </a:cubicBezTo>
                  <a:cubicBezTo>
                    <a:pt x="4490" y="3203"/>
                    <a:pt x="4509" y="3205"/>
                    <a:pt x="4528" y="3205"/>
                  </a:cubicBezTo>
                  <a:cubicBezTo>
                    <a:pt x="4774" y="3205"/>
                    <a:pt x="5004" y="3012"/>
                    <a:pt x="5004" y="2734"/>
                  </a:cubicBezTo>
                  <a:cubicBezTo>
                    <a:pt x="5171" y="966"/>
                    <a:pt x="4303" y="165"/>
                    <a:pt x="3503" y="32"/>
                  </a:cubicBezTo>
                  <a:cubicBezTo>
                    <a:pt x="3393" y="11"/>
                    <a:pt x="3280" y="0"/>
                    <a:pt x="3165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93" name="Google Shape;3114;p58"/>
            <p:cNvSpPr/>
            <p:nvPr/>
          </p:nvSpPr>
          <p:spPr>
            <a:xfrm>
              <a:off x="3395925" y="3402950"/>
              <a:ext cx="129300" cy="168400"/>
            </a:xfrm>
            <a:custGeom>
              <a:avLst/>
              <a:gdLst/>
              <a:ahLst/>
              <a:cxnLst/>
              <a:rect l="l" t="t" r="r" b="b"/>
              <a:pathLst>
                <a:path w="5172" h="6736" extrusionOk="0">
                  <a:moveTo>
                    <a:pt x="3176" y="0"/>
                  </a:moveTo>
                  <a:cubicBezTo>
                    <a:pt x="2203" y="0"/>
                    <a:pt x="1080" y="787"/>
                    <a:pt x="601" y="2433"/>
                  </a:cubicBezTo>
                  <a:cubicBezTo>
                    <a:pt x="1" y="4434"/>
                    <a:pt x="601" y="5535"/>
                    <a:pt x="1001" y="6002"/>
                  </a:cubicBezTo>
                  <a:cubicBezTo>
                    <a:pt x="1402" y="6469"/>
                    <a:pt x="1935" y="6736"/>
                    <a:pt x="2536" y="6736"/>
                  </a:cubicBezTo>
                  <a:lnTo>
                    <a:pt x="2736" y="6736"/>
                  </a:lnTo>
                  <a:cubicBezTo>
                    <a:pt x="3428" y="6704"/>
                    <a:pt x="3319" y="5724"/>
                    <a:pt x="2717" y="5724"/>
                  </a:cubicBezTo>
                  <a:cubicBezTo>
                    <a:pt x="2681" y="5724"/>
                    <a:pt x="2643" y="5727"/>
                    <a:pt x="2603" y="5735"/>
                  </a:cubicBezTo>
                  <a:cubicBezTo>
                    <a:pt x="2269" y="5735"/>
                    <a:pt x="1969" y="5602"/>
                    <a:pt x="1769" y="5335"/>
                  </a:cubicBezTo>
                  <a:cubicBezTo>
                    <a:pt x="1268" y="4801"/>
                    <a:pt x="1202" y="3834"/>
                    <a:pt x="1568" y="2700"/>
                  </a:cubicBezTo>
                  <a:cubicBezTo>
                    <a:pt x="1908" y="1558"/>
                    <a:pt x="2675" y="987"/>
                    <a:pt x="3185" y="987"/>
                  </a:cubicBezTo>
                  <a:cubicBezTo>
                    <a:pt x="3226" y="987"/>
                    <a:pt x="3266" y="991"/>
                    <a:pt x="3303" y="998"/>
                  </a:cubicBezTo>
                  <a:cubicBezTo>
                    <a:pt x="3837" y="1132"/>
                    <a:pt x="4104" y="1766"/>
                    <a:pt x="4004" y="2666"/>
                  </a:cubicBezTo>
                  <a:cubicBezTo>
                    <a:pt x="4004" y="2966"/>
                    <a:pt x="4204" y="3200"/>
                    <a:pt x="4471" y="3233"/>
                  </a:cubicBezTo>
                  <a:cubicBezTo>
                    <a:pt x="4771" y="3233"/>
                    <a:pt x="5004" y="3033"/>
                    <a:pt x="5038" y="2766"/>
                  </a:cubicBezTo>
                  <a:cubicBezTo>
                    <a:pt x="5171" y="998"/>
                    <a:pt x="4304" y="198"/>
                    <a:pt x="3503" y="31"/>
                  </a:cubicBezTo>
                  <a:cubicBezTo>
                    <a:pt x="3397" y="10"/>
                    <a:pt x="3287" y="0"/>
                    <a:pt x="3176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94" name="Google Shape;3115;p58"/>
            <p:cNvSpPr/>
            <p:nvPr/>
          </p:nvSpPr>
          <p:spPr>
            <a:xfrm>
              <a:off x="3550200" y="3402925"/>
              <a:ext cx="129300" cy="168425"/>
            </a:xfrm>
            <a:custGeom>
              <a:avLst/>
              <a:gdLst/>
              <a:ahLst/>
              <a:cxnLst/>
              <a:rect l="l" t="t" r="r" b="b"/>
              <a:pathLst>
                <a:path w="5172" h="6737" extrusionOk="0">
                  <a:moveTo>
                    <a:pt x="3165" y="0"/>
                  </a:moveTo>
                  <a:cubicBezTo>
                    <a:pt x="2195" y="0"/>
                    <a:pt x="1078" y="760"/>
                    <a:pt x="601" y="2400"/>
                  </a:cubicBezTo>
                  <a:cubicBezTo>
                    <a:pt x="1" y="4402"/>
                    <a:pt x="601" y="5503"/>
                    <a:pt x="1001" y="5970"/>
                  </a:cubicBezTo>
                  <a:cubicBezTo>
                    <a:pt x="1402" y="6437"/>
                    <a:pt x="1969" y="6737"/>
                    <a:pt x="2569" y="6737"/>
                  </a:cubicBezTo>
                  <a:lnTo>
                    <a:pt x="2736" y="6737"/>
                  </a:lnTo>
                  <a:cubicBezTo>
                    <a:pt x="3316" y="6608"/>
                    <a:pt x="3242" y="5733"/>
                    <a:pt x="2666" y="5733"/>
                  </a:cubicBezTo>
                  <a:cubicBezTo>
                    <a:pt x="2646" y="5733"/>
                    <a:pt x="2624" y="5734"/>
                    <a:pt x="2603" y="5736"/>
                  </a:cubicBezTo>
                  <a:cubicBezTo>
                    <a:pt x="2269" y="5736"/>
                    <a:pt x="1969" y="5569"/>
                    <a:pt x="1769" y="5302"/>
                  </a:cubicBezTo>
                  <a:cubicBezTo>
                    <a:pt x="1268" y="4769"/>
                    <a:pt x="1202" y="3835"/>
                    <a:pt x="1569" y="2667"/>
                  </a:cubicBezTo>
                  <a:cubicBezTo>
                    <a:pt x="1900" y="1551"/>
                    <a:pt x="2587" y="980"/>
                    <a:pt x="3160" y="980"/>
                  </a:cubicBezTo>
                  <a:cubicBezTo>
                    <a:pt x="3220" y="980"/>
                    <a:pt x="3279" y="987"/>
                    <a:pt x="3336" y="999"/>
                  </a:cubicBezTo>
                  <a:cubicBezTo>
                    <a:pt x="3837" y="1099"/>
                    <a:pt x="4104" y="1733"/>
                    <a:pt x="4037" y="2667"/>
                  </a:cubicBezTo>
                  <a:cubicBezTo>
                    <a:pt x="4002" y="3017"/>
                    <a:pt x="4261" y="3202"/>
                    <a:pt x="4525" y="3202"/>
                  </a:cubicBezTo>
                  <a:cubicBezTo>
                    <a:pt x="4764" y="3202"/>
                    <a:pt x="5006" y="3051"/>
                    <a:pt x="5038" y="2734"/>
                  </a:cubicBezTo>
                  <a:cubicBezTo>
                    <a:pt x="5171" y="966"/>
                    <a:pt x="4304" y="165"/>
                    <a:pt x="3503" y="32"/>
                  </a:cubicBezTo>
                  <a:cubicBezTo>
                    <a:pt x="3394" y="11"/>
                    <a:pt x="3280" y="0"/>
                    <a:pt x="3165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95" name="Google Shape;3116;p58"/>
            <p:cNvSpPr/>
            <p:nvPr/>
          </p:nvSpPr>
          <p:spPr>
            <a:xfrm>
              <a:off x="3705325" y="3402925"/>
              <a:ext cx="129275" cy="168425"/>
            </a:xfrm>
            <a:custGeom>
              <a:avLst/>
              <a:gdLst/>
              <a:ahLst/>
              <a:cxnLst/>
              <a:rect l="l" t="t" r="r" b="b"/>
              <a:pathLst>
                <a:path w="5171" h="6737" extrusionOk="0">
                  <a:moveTo>
                    <a:pt x="3165" y="0"/>
                  </a:moveTo>
                  <a:cubicBezTo>
                    <a:pt x="2194" y="0"/>
                    <a:pt x="1078" y="760"/>
                    <a:pt x="601" y="2400"/>
                  </a:cubicBezTo>
                  <a:cubicBezTo>
                    <a:pt x="0" y="4402"/>
                    <a:pt x="601" y="5503"/>
                    <a:pt x="1001" y="5970"/>
                  </a:cubicBezTo>
                  <a:cubicBezTo>
                    <a:pt x="1401" y="6437"/>
                    <a:pt x="1935" y="6737"/>
                    <a:pt x="2569" y="6737"/>
                  </a:cubicBezTo>
                  <a:lnTo>
                    <a:pt x="2735" y="6737"/>
                  </a:lnTo>
                  <a:cubicBezTo>
                    <a:pt x="3325" y="6606"/>
                    <a:pt x="3239" y="5735"/>
                    <a:pt x="2636" y="5735"/>
                  </a:cubicBezTo>
                  <a:cubicBezTo>
                    <a:pt x="2625" y="5735"/>
                    <a:pt x="2614" y="5735"/>
                    <a:pt x="2602" y="5736"/>
                  </a:cubicBezTo>
                  <a:cubicBezTo>
                    <a:pt x="2268" y="5736"/>
                    <a:pt x="1968" y="5569"/>
                    <a:pt x="1768" y="5302"/>
                  </a:cubicBezTo>
                  <a:cubicBezTo>
                    <a:pt x="1268" y="4769"/>
                    <a:pt x="1201" y="3835"/>
                    <a:pt x="1535" y="2667"/>
                  </a:cubicBezTo>
                  <a:cubicBezTo>
                    <a:pt x="1897" y="1551"/>
                    <a:pt x="2586" y="980"/>
                    <a:pt x="3134" y="980"/>
                  </a:cubicBezTo>
                  <a:cubicBezTo>
                    <a:pt x="3192" y="980"/>
                    <a:pt x="3248" y="987"/>
                    <a:pt x="3303" y="999"/>
                  </a:cubicBezTo>
                  <a:cubicBezTo>
                    <a:pt x="3836" y="1099"/>
                    <a:pt x="4103" y="1733"/>
                    <a:pt x="4003" y="2667"/>
                  </a:cubicBezTo>
                  <a:cubicBezTo>
                    <a:pt x="4003" y="2934"/>
                    <a:pt x="4203" y="3168"/>
                    <a:pt x="4470" y="3201"/>
                  </a:cubicBezTo>
                  <a:cubicBezTo>
                    <a:pt x="4490" y="3203"/>
                    <a:pt x="4509" y="3205"/>
                    <a:pt x="4528" y="3205"/>
                  </a:cubicBezTo>
                  <a:cubicBezTo>
                    <a:pt x="4775" y="3205"/>
                    <a:pt x="5006" y="3012"/>
                    <a:pt x="5037" y="2734"/>
                  </a:cubicBezTo>
                  <a:cubicBezTo>
                    <a:pt x="5171" y="966"/>
                    <a:pt x="4303" y="165"/>
                    <a:pt x="3503" y="32"/>
                  </a:cubicBezTo>
                  <a:cubicBezTo>
                    <a:pt x="3393" y="11"/>
                    <a:pt x="3280" y="0"/>
                    <a:pt x="3165" y="0"/>
                  </a:cubicBez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  <p:sp>
          <p:nvSpPr>
            <p:cNvPr id="196" name="Google Shape;3117;p58"/>
            <p:cNvSpPr/>
            <p:nvPr/>
          </p:nvSpPr>
          <p:spPr>
            <a:xfrm>
              <a:off x="5691175" y="4014975"/>
              <a:ext cx="5600" cy="15425"/>
            </a:xfrm>
            <a:custGeom>
              <a:avLst/>
              <a:gdLst/>
              <a:ahLst/>
              <a:cxnLst/>
              <a:rect l="l" t="t" r="r" b="b"/>
              <a:pathLst>
                <a:path w="224" h="617" extrusionOk="0">
                  <a:moveTo>
                    <a:pt x="223" y="1"/>
                  </a:moveTo>
                  <a:lnTo>
                    <a:pt x="223" y="1"/>
                  </a:lnTo>
                  <a:cubicBezTo>
                    <a:pt x="156" y="168"/>
                    <a:pt x="90" y="401"/>
                    <a:pt x="23" y="601"/>
                  </a:cubicBezTo>
                  <a:cubicBezTo>
                    <a:pt x="1" y="601"/>
                    <a:pt x="23" y="616"/>
                    <a:pt x="40" y="616"/>
                  </a:cubicBezTo>
                  <a:cubicBezTo>
                    <a:pt x="49" y="616"/>
                    <a:pt x="56" y="612"/>
                    <a:pt x="56" y="601"/>
                  </a:cubicBezTo>
                  <a:cubicBezTo>
                    <a:pt x="123" y="401"/>
                    <a:pt x="156" y="201"/>
                    <a:pt x="223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defRPr/>
              </a:pPr>
              <a:endParaRPr kern="0" smtClean="0">
                <a:solidFill>
                  <a:prstClr val="black"/>
                </a:solidFill>
                <a:latin typeface="Tw Cen MT"/>
              </a:endParaRP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E257450C-7C14-4BA6-AD13-8DED721BFF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9195" y="4925307"/>
            <a:ext cx="9532890" cy="13415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F5BD121A-CC77-4DA2-B824-48CF4347C2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6477" y="6946152"/>
            <a:ext cx="9149364" cy="13203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ECF2AF00-EEC5-4887-A08D-578FCE074B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6013" y="3199511"/>
            <a:ext cx="8883670" cy="11021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FB5F59C-ACF3-44B8-BA7E-C13F8490CA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1482282"/>
            <a:ext cx="8790453" cy="103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019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5B6EE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612372" y="651751"/>
            <a:ext cx="17318114" cy="9635566"/>
            <a:chOff x="612372" y="651751"/>
            <a:chExt cx="17318114" cy="9635566"/>
          </a:xfrm>
        </p:grpSpPr>
        <p:sp>
          <p:nvSpPr>
            <p:cNvPr id="4" name="object 4"/>
            <p:cNvSpPr/>
            <p:nvPr/>
          </p:nvSpPr>
          <p:spPr>
            <a:xfrm>
              <a:off x="612372" y="651751"/>
              <a:ext cx="15506065" cy="8973185"/>
            </a:xfrm>
            <a:custGeom>
              <a:avLst/>
              <a:gdLst/>
              <a:ahLst/>
              <a:cxnLst/>
              <a:rect l="l" t="t" r="r" b="b"/>
              <a:pathLst>
                <a:path w="15506065" h="8973185">
                  <a:moveTo>
                    <a:pt x="15229642" y="8972966"/>
                  </a:moveTo>
                  <a:lnTo>
                    <a:pt x="281365" y="8972966"/>
                  </a:lnTo>
                  <a:lnTo>
                    <a:pt x="277489" y="8972233"/>
                  </a:lnTo>
                  <a:lnTo>
                    <a:pt x="235140" y="8958675"/>
                  </a:lnTo>
                  <a:lnTo>
                    <a:pt x="195169" y="8940298"/>
                  </a:lnTo>
                  <a:lnTo>
                    <a:pt x="157926" y="8917450"/>
                  </a:lnTo>
                  <a:lnTo>
                    <a:pt x="123759" y="8890481"/>
                  </a:lnTo>
                  <a:lnTo>
                    <a:pt x="93017" y="8859738"/>
                  </a:lnTo>
                  <a:lnTo>
                    <a:pt x="66047" y="8825571"/>
                  </a:lnTo>
                  <a:lnTo>
                    <a:pt x="43200" y="8788328"/>
                  </a:lnTo>
                  <a:lnTo>
                    <a:pt x="24822" y="8748358"/>
                  </a:lnTo>
                  <a:lnTo>
                    <a:pt x="11264" y="8706008"/>
                  </a:lnTo>
                  <a:lnTo>
                    <a:pt x="2874" y="8661629"/>
                  </a:lnTo>
                  <a:lnTo>
                    <a:pt x="0" y="8615569"/>
                  </a:lnTo>
                  <a:lnTo>
                    <a:pt x="0" y="367928"/>
                  </a:lnTo>
                  <a:lnTo>
                    <a:pt x="2874" y="321868"/>
                  </a:lnTo>
                  <a:lnTo>
                    <a:pt x="11264" y="277488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7" y="123759"/>
                  </a:lnTo>
                  <a:lnTo>
                    <a:pt x="123759" y="93016"/>
                  </a:lnTo>
                  <a:lnTo>
                    <a:pt x="157926" y="66047"/>
                  </a:lnTo>
                  <a:lnTo>
                    <a:pt x="195169" y="43199"/>
                  </a:lnTo>
                  <a:lnTo>
                    <a:pt x="235140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5" y="0"/>
                  </a:lnTo>
                  <a:lnTo>
                    <a:pt x="15143081" y="0"/>
                  </a:lnTo>
                  <a:lnTo>
                    <a:pt x="15189138" y="2874"/>
                  </a:lnTo>
                  <a:lnTo>
                    <a:pt x="15233518" y="11264"/>
                  </a:lnTo>
                  <a:lnTo>
                    <a:pt x="15275867" y="24822"/>
                  </a:lnTo>
                  <a:lnTo>
                    <a:pt x="15315837" y="43199"/>
                  </a:lnTo>
                  <a:lnTo>
                    <a:pt x="15353080" y="66047"/>
                  </a:lnTo>
                  <a:lnTo>
                    <a:pt x="15387247" y="93016"/>
                  </a:lnTo>
                  <a:lnTo>
                    <a:pt x="15417990" y="123759"/>
                  </a:lnTo>
                  <a:lnTo>
                    <a:pt x="15444959" y="157926"/>
                  </a:lnTo>
                  <a:lnTo>
                    <a:pt x="15467807" y="195169"/>
                  </a:lnTo>
                  <a:lnTo>
                    <a:pt x="15486184" y="235139"/>
                  </a:lnTo>
                  <a:lnTo>
                    <a:pt x="15499742" y="277488"/>
                  </a:lnTo>
                  <a:lnTo>
                    <a:pt x="15505586" y="308394"/>
                  </a:lnTo>
                  <a:lnTo>
                    <a:pt x="15505586" y="8675103"/>
                  </a:lnTo>
                  <a:lnTo>
                    <a:pt x="15486184" y="8748358"/>
                  </a:lnTo>
                  <a:lnTo>
                    <a:pt x="15467807" y="8788328"/>
                  </a:lnTo>
                  <a:lnTo>
                    <a:pt x="15444959" y="8825571"/>
                  </a:lnTo>
                  <a:lnTo>
                    <a:pt x="15417990" y="8859738"/>
                  </a:lnTo>
                  <a:lnTo>
                    <a:pt x="15387247" y="8890481"/>
                  </a:lnTo>
                  <a:lnTo>
                    <a:pt x="15353080" y="8917450"/>
                  </a:lnTo>
                  <a:lnTo>
                    <a:pt x="15315837" y="8940298"/>
                  </a:lnTo>
                  <a:lnTo>
                    <a:pt x="15275867" y="8958675"/>
                  </a:lnTo>
                  <a:lnTo>
                    <a:pt x="15233518" y="8972233"/>
                  </a:lnTo>
                  <a:lnTo>
                    <a:pt x="15229642" y="89729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5432608" y="1728550"/>
              <a:ext cx="1733550" cy="2315845"/>
            </a:xfrm>
            <a:custGeom>
              <a:avLst/>
              <a:gdLst/>
              <a:ahLst/>
              <a:cxnLst/>
              <a:rect l="l" t="t" r="r" b="b"/>
              <a:pathLst>
                <a:path w="1733550" h="2315845">
                  <a:moveTo>
                    <a:pt x="1563861" y="2315420"/>
                  </a:moveTo>
                  <a:lnTo>
                    <a:pt x="400" y="2289470"/>
                  </a:lnTo>
                  <a:lnTo>
                    <a:pt x="0" y="2263721"/>
                  </a:lnTo>
                  <a:lnTo>
                    <a:pt x="436" y="2232250"/>
                  </a:lnTo>
                  <a:lnTo>
                    <a:pt x="5874" y="2154342"/>
                  </a:lnTo>
                  <a:lnTo>
                    <a:pt x="11901" y="2109004"/>
                  </a:lnTo>
                  <a:lnTo>
                    <a:pt x="20818" y="2060143"/>
                  </a:lnTo>
                  <a:lnTo>
                    <a:pt x="33139" y="2008309"/>
                  </a:lnTo>
                  <a:lnTo>
                    <a:pt x="49375" y="1954051"/>
                  </a:lnTo>
                  <a:lnTo>
                    <a:pt x="70041" y="1897919"/>
                  </a:lnTo>
                  <a:lnTo>
                    <a:pt x="95650" y="1840463"/>
                  </a:lnTo>
                  <a:lnTo>
                    <a:pt x="126714" y="1782232"/>
                  </a:lnTo>
                  <a:lnTo>
                    <a:pt x="163747" y="1723775"/>
                  </a:lnTo>
                  <a:lnTo>
                    <a:pt x="201428" y="1673012"/>
                  </a:lnTo>
                  <a:lnTo>
                    <a:pt x="240113" y="1627600"/>
                  </a:lnTo>
                  <a:lnTo>
                    <a:pt x="279101" y="1587298"/>
                  </a:lnTo>
                  <a:lnTo>
                    <a:pt x="317694" y="1551861"/>
                  </a:lnTo>
                  <a:lnTo>
                    <a:pt x="355194" y="1521046"/>
                  </a:lnTo>
                  <a:lnTo>
                    <a:pt x="390901" y="1494610"/>
                  </a:lnTo>
                  <a:lnTo>
                    <a:pt x="424116" y="1472310"/>
                  </a:lnTo>
                  <a:lnTo>
                    <a:pt x="454141" y="1453902"/>
                  </a:lnTo>
                  <a:lnTo>
                    <a:pt x="423284" y="1397647"/>
                  </a:lnTo>
                  <a:lnTo>
                    <a:pt x="394490" y="1341551"/>
                  </a:lnTo>
                  <a:lnTo>
                    <a:pt x="367746" y="1285686"/>
                  </a:lnTo>
                  <a:lnTo>
                    <a:pt x="343040" y="1230123"/>
                  </a:lnTo>
                  <a:lnTo>
                    <a:pt x="320359" y="1174935"/>
                  </a:lnTo>
                  <a:lnTo>
                    <a:pt x="299693" y="1120194"/>
                  </a:lnTo>
                  <a:lnTo>
                    <a:pt x="281028" y="1065972"/>
                  </a:lnTo>
                  <a:lnTo>
                    <a:pt x="264352" y="1012341"/>
                  </a:lnTo>
                  <a:lnTo>
                    <a:pt x="249654" y="959373"/>
                  </a:lnTo>
                  <a:lnTo>
                    <a:pt x="236922" y="907140"/>
                  </a:lnTo>
                  <a:lnTo>
                    <a:pt x="226142" y="855715"/>
                  </a:lnTo>
                  <a:lnTo>
                    <a:pt x="217304" y="805169"/>
                  </a:lnTo>
                  <a:lnTo>
                    <a:pt x="210395" y="755575"/>
                  </a:lnTo>
                  <a:lnTo>
                    <a:pt x="205402" y="707004"/>
                  </a:lnTo>
                  <a:lnTo>
                    <a:pt x="202315" y="659528"/>
                  </a:lnTo>
                  <a:lnTo>
                    <a:pt x="201120" y="613221"/>
                  </a:lnTo>
                  <a:lnTo>
                    <a:pt x="201806" y="568153"/>
                  </a:lnTo>
                  <a:lnTo>
                    <a:pt x="204361" y="524397"/>
                  </a:lnTo>
                  <a:lnTo>
                    <a:pt x="208771" y="482025"/>
                  </a:lnTo>
                  <a:lnTo>
                    <a:pt x="215027" y="441110"/>
                  </a:lnTo>
                  <a:lnTo>
                    <a:pt x="223114" y="401722"/>
                  </a:lnTo>
                  <a:lnTo>
                    <a:pt x="233022" y="363934"/>
                  </a:lnTo>
                  <a:lnTo>
                    <a:pt x="258249" y="293448"/>
                  </a:lnTo>
                  <a:lnTo>
                    <a:pt x="290612" y="230228"/>
                  </a:lnTo>
                  <a:lnTo>
                    <a:pt x="330014" y="174850"/>
                  </a:lnTo>
                  <a:lnTo>
                    <a:pt x="376357" y="127892"/>
                  </a:lnTo>
                  <a:lnTo>
                    <a:pt x="429823" y="89399"/>
                  </a:lnTo>
                  <a:lnTo>
                    <a:pt x="485965" y="59848"/>
                  </a:lnTo>
                  <a:lnTo>
                    <a:pt x="541744" y="38015"/>
                  </a:lnTo>
                  <a:lnTo>
                    <a:pt x="594122" y="22672"/>
                  </a:lnTo>
                  <a:lnTo>
                    <a:pt x="640059" y="12595"/>
                  </a:lnTo>
                  <a:lnTo>
                    <a:pt x="700457" y="3335"/>
                  </a:lnTo>
                  <a:lnTo>
                    <a:pt x="762308" y="0"/>
                  </a:lnTo>
                  <a:lnTo>
                    <a:pt x="822382" y="2403"/>
                  </a:lnTo>
                  <a:lnTo>
                    <a:pt x="880518" y="9928"/>
                  </a:lnTo>
                  <a:lnTo>
                    <a:pt x="936555" y="21956"/>
                  </a:lnTo>
                  <a:lnTo>
                    <a:pt x="990331" y="37870"/>
                  </a:lnTo>
                  <a:lnTo>
                    <a:pt x="1041685" y="57051"/>
                  </a:lnTo>
                  <a:lnTo>
                    <a:pt x="1090454" y="78881"/>
                  </a:lnTo>
                  <a:lnTo>
                    <a:pt x="1136479" y="102742"/>
                  </a:lnTo>
                  <a:lnTo>
                    <a:pt x="1179597" y="128017"/>
                  </a:lnTo>
                  <a:lnTo>
                    <a:pt x="1219646" y="154087"/>
                  </a:lnTo>
                  <a:lnTo>
                    <a:pt x="1256466" y="180335"/>
                  </a:lnTo>
                  <a:lnTo>
                    <a:pt x="1289894" y="206142"/>
                  </a:lnTo>
                  <a:lnTo>
                    <a:pt x="1319770" y="230891"/>
                  </a:lnTo>
                  <a:lnTo>
                    <a:pt x="1368216" y="274741"/>
                  </a:lnTo>
                  <a:lnTo>
                    <a:pt x="1400514" y="306942"/>
                  </a:lnTo>
                  <a:lnTo>
                    <a:pt x="1612879" y="306942"/>
                  </a:lnTo>
                  <a:lnTo>
                    <a:pt x="1665844" y="351965"/>
                  </a:lnTo>
                  <a:lnTo>
                    <a:pt x="1700551" y="413042"/>
                  </a:lnTo>
                  <a:lnTo>
                    <a:pt x="1713178" y="449502"/>
                  </a:lnTo>
                  <a:lnTo>
                    <a:pt x="1722701" y="489337"/>
                  </a:lnTo>
                  <a:lnTo>
                    <a:pt x="1729152" y="532119"/>
                  </a:lnTo>
                  <a:lnTo>
                    <a:pt x="1732567" y="577418"/>
                  </a:lnTo>
                  <a:lnTo>
                    <a:pt x="1732979" y="624806"/>
                  </a:lnTo>
                  <a:lnTo>
                    <a:pt x="1730421" y="673853"/>
                  </a:lnTo>
                  <a:lnTo>
                    <a:pt x="1724929" y="724130"/>
                  </a:lnTo>
                  <a:lnTo>
                    <a:pt x="1716536" y="775208"/>
                  </a:lnTo>
                  <a:lnTo>
                    <a:pt x="1705276" y="826659"/>
                  </a:lnTo>
                  <a:lnTo>
                    <a:pt x="1691184" y="878053"/>
                  </a:lnTo>
                  <a:lnTo>
                    <a:pt x="1674292" y="928961"/>
                  </a:lnTo>
                  <a:lnTo>
                    <a:pt x="1654636" y="978955"/>
                  </a:lnTo>
                  <a:lnTo>
                    <a:pt x="1632248" y="1027604"/>
                  </a:lnTo>
                  <a:lnTo>
                    <a:pt x="1607164" y="1074481"/>
                  </a:lnTo>
                  <a:lnTo>
                    <a:pt x="1579418" y="1119156"/>
                  </a:lnTo>
                  <a:lnTo>
                    <a:pt x="1540669" y="1170954"/>
                  </a:lnTo>
                  <a:lnTo>
                    <a:pt x="1499290" y="1217544"/>
                  </a:lnTo>
                  <a:lnTo>
                    <a:pt x="1455904" y="1259197"/>
                  </a:lnTo>
                  <a:lnTo>
                    <a:pt x="1411135" y="1296186"/>
                  </a:lnTo>
                  <a:lnTo>
                    <a:pt x="1365606" y="1328784"/>
                  </a:lnTo>
                  <a:lnTo>
                    <a:pt x="1319941" y="1357262"/>
                  </a:lnTo>
                  <a:lnTo>
                    <a:pt x="1274763" y="1381893"/>
                  </a:lnTo>
                  <a:lnTo>
                    <a:pt x="1230697" y="1402949"/>
                  </a:lnTo>
                  <a:lnTo>
                    <a:pt x="1188365" y="1420703"/>
                  </a:lnTo>
                  <a:lnTo>
                    <a:pt x="1148392" y="1435427"/>
                  </a:lnTo>
                  <a:lnTo>
                    <a:pt x="1111402" y="1447394"/>
                  </a:lnTo>
                  <a:lnTo>
                    <a:pt x="1048861" y="1464144"/>
                  </a:lnTo>
                  <a:lnTo>
                    <a:pt x="1024558" y="1469472"/>
                  </a:lnTo>
                  <a:lnTo>
                    <a:pt x="1037117" y="1475351"/>
                  </a:lnTo>
                  <a:lnTo>
                    <a:pt x="1081599" y="1495421"/>
                  </a:lnTo>
                  <a:lnTo>
                    <a:pt x="1146419" y="1534345"/>
                  </a:lnTo>
                  <a:lnTo>
                    <a:pt x="1183703" y="1559489"/>
                  </a:lnTo>
                  <a:lnTo>
                    <a:pt x="1222571" y="1588454"/>
                  </a:lnTo>
                  <a:lnTo>
                    <a:pt x="1262447" y="1621600"/>
                  </a:lnTo>
                  <a:lnTo>
                    <a:pt x="1302756" y="1659286"/>
                  </a:lnTo>
                  <a:lnTo>
                    <a:pt x="1342920" y="1701874"/>
                  </a:lnTo>
                  <a:lnTo>
                    <a:pt x="1382365" y="1749724"/>
                  </a:lnTo>
                  <a:lnTo>
                    <a:pt x="1423023" y="1808379"/>
                  </a:lnTo>
                  <a:lnTo>
                    <a:pt x="1457208" y="1867133"/>
                  </a:lnTo>
                  <a:lnTo>
                    <a:pt x="1485469" y="1925328"/>
                  </a:lnTo>
                  <a:lnTo>
                    <a:pt x="1508356" y="1982307"/>
                  </a:lnTo>
                  <a:lnTo>
                    <a:pt x="1526417" y="2037412"/>
                  </a:lnTo>
                  <a:lnTo>
                    <a:pt x="1540201" y="2089985"/>
                  </a:lnTo>
                  <a:lnTo>
                    <a:pt x="1550259" y="2139368"/>
                  </a:lnTo>
                  <a:lnTo>
                    <a:pt x="1557139" y="2184904"/>
                  </a:lnTo>
                  <a:lnTo>
                    <a:pt x="1561390" y="2225935"/>
                  </a:lnTo>
                  <a:lnTo>
                    <a:pt x="1564151" y="2289470"/>
                  </a:lnTo>
                  <a:lnTo>
                    <a:pt x="1564130" y="2296780"/>
                  </a:lnTo>
                  <a:lnTo>
                    <a:pt x="1563861" y="2315420"/>
                  </a:lnTo>
                  <a:close/>
                </a:path>
                <a:path w="1733550" h="2315845">
                  <a:moveTo>
                    <a:pt x="1612879" y="306942"/>
                  </a:moveTo>
                  <a:lnTo>
                    <a:pt x="1400514" y="306942"/>
                  </a:lnTo>
                  <a:lnTo>
                    <a:pt x="1463239" y="291019"/>
                  </a:lnTo>
                  <a:lnTo>
                    <a:pt x="1515261" y="285435"/>
                  </a:lnTo>
                  <a:lnTo>
                    <a:pt x="1557700" y="288072"/>
                  </a:lnTo>
                  <a:lnTo>
                    <a:pt x="1591677" y="296811"/>
                  </a:lnTo>
                  <a:lnTo>
                    <a:pt x="1612879" y="306942"/>
                  </a:lnTo>
                  <a:close/>
                </a:path>
                <a:path w="1733550" h="2315845">
                  <a:moveTo>
                    <a:pt x="1149012" y="1534345"/>
                  </a:moveTo>
                  <a:lnTo>
                    <a:pt x="1081599" y="1495421"/>
                  </a:lnTo>
                  <a:lnTo>
                    <a:pt x="1097237" y="1503692"/>
                  </a:lnTo>
                  <a:lnTo>
                    <a:pt x="1113361" y="1512937"/>
                  </a:lnTo>
                  <a:lnTo>
                    <a:pt x="1149012" y="1534345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406818" y="3805237"/>
              <a:ext cx="3521075" cy="6482080"/>
            </a:xfrm>
            <a:custGeom>
              <a:avLst/>
              <a:gdLst/>
              <a:ahLst/>
              <a:cxnLst/>
              <a:rect l="l" t="t" r="r" b="b"/>
              <a:pathLst>
                <a:path w="3521075" h="6482080">
                  <a:moveTo>
                    <a:pt x="318354" y="2049997"/>
                  </a:moveTo>
                  <a:lnTo>
                    <a:pt x="288187" y="1981402"/>
                  </a:lnTo>
                  <a:lnTo>
                    <a:pt x="272389" y="1943978"/>
                  </a:lnTo>
                  <a:lnTo>
                    <a:pt x="256232" y="1904521"/>
                  </a:lnTo>
                  <a:lnTo>
                    <a:pt x="239802" y="1863066"/>
                  </a:lnTo>
                  <a:lnTo>
                    <a:pt x="223188" y="1819650"/>
                  </a:lnTo>
                  <a:lnTo>
                    <a:pt x="206477" y="1774311"/>
                  </a:lnTo>
                  <a:lnTo>
                    <a:pt x="189757" y="1727084"/>
                  </a:lnTo>
                  <a:lnTo>
                    <a:pt x="173116" y="1678008"/>
                  </a:lnTo>
                  <a:lnTo>
                    <a:pt x="156640" y="1627119"/>
                  </a:lnTo>
                  <a:lnTo>
                    <a:pt x="140418" y="1574454"/>
                  </a:lnTo>
                  <a:lnTo>
                    <a:pt x="124537" y="1520049"/>
                  </a:lnTo>
                  <a:lnTo>
                    <a:pt x="109085" y="1463943"/>
                  </a:lnTo>
                  <a:lnTo>
                    <a:pt x="94149" y="1406171"/>
                  </a:lnTo>
                  <a:lnTo>
                    <a:pt x="79816" y="1346770"/>
                  </a:lnTo>
                  <a:lnTo>
                    <a:pt x="63360" y="1276403"/>
                  </a:lnTo>
                  <a:lnTo>
                    <a:pt x="48350" y="1211377"/>
                  </a:lnTo>
                  <a:lnTo>
                    <a:pt x="34989" y="1151271"/>
                  </a:lnTo>
                  <a:lnTo>
                    <a:pt x="23480" y="1095664"/>
                  </a:lnTo>
                  <a:lnTo>
                    <a:pt x="14024" y="1044136"/>
                  </a:lnTo>
                  <a:lnTo>
                    <a:pt x="6824" y="996267"/>
                  </a:lnTo>
                  <a:lnTo>
                    <a:pt x="2082" y="951637"/>
                  </a:lnTo>
                  <a:lnTo>
                    <a:pt x="0" y="909825"/>
                  </a:lnTo>
                  <a:lnTo>
                    <a:pt x="780" y="870411"/>
                  </a:lnTo>
                  <a:lnTo>
                    <a:pt x="13520" y="789001"/>
                  </a:lnTo>
                  <a:lnTo>
                    <a:pt x="26939" y="746396"/>
                  </a:lnTo>
                  <a:lnTo>
                    <a:pt x="44634" y="705146"/>
                  </a:lnTo>
                  <a:lnTo>
                    <a:pt x="66355" y="665238"/>
                  </a:lnTo>
                  <a:lnTo>
                    <a:pt x="91854" y="626658"/>
                  </a:lnTo>
                  <a:lnTo>
                    <a:pt x="120883" y="589395"/>
                  </a:lnTo>
                  <a:lnTo>
                    <a:pt x="153192" y="553436"/>
                  </a:lnTo>
                  <a:lnTo>
                    <a:pt x="188534" y="518767"/>
                  </a:lnTo>
                  <a:lnTo>
                    <a:pt x="226659" y="485376"/>
                  </a:lnTo>
                  <a:lnTo>
                    <a:pt x="267319" y="453250"/>
                  </a:lnTo>
                  <a:lnTo>
                    <a:pt x="310265" y="422377"/>
                  </a:lnTo>
                  <a:lnTo>
                    <a:pt x="355249" y="392744"/>
                  </a:lnTo>
                  <a:lnTo>
                    <a:pt x="402022" y="364337"/>
                  </a:lnTo>
                  <a:lnTo>
                    <a:pt x="450335" y="337145"/>
                  </a:lnTo>
                  <a:lnTo>
                    <a:pt x="499940" y="311154"/>
                  </a:lnTo>
                  <a:lnTo>
                    <a:pt x="550587" y="286351"/>
                  </a:lnTo>
                  <a:lnTo>
                    <a:pt x="602030" y="262724"/>
                  </a:lnTo>
                  <a:lnTo>
                    <a:pt x="654018" y="240261"/>
                  </a:lnTo>
                  <a:lnTo>
                    <a:pt x="706303" y="218948"/>
                  </a:lnTo>
                  <a:lnTo>
                    <a:pt x="758636" y="198772"/>
                  </a:lnTo>
                  <a:lnTo>
                    <a:pt x="810770" y="179721"/>
                  </a:lnTo>
                  <a:lnTo>
                    <a:pt x="862454" y="161782"/>
                  </a:lnTo>
                  <a:lnTo>
                    <a:pt x="913441" y="144942"/>
                  </a:lnTo>
                  <a:lnTo>
                    <a:pt x="963482" y="129189"/>
                  </a:lnTo>
                  <a:lnTo>
                    <a:pt x="1012329" y="114509"/>
                  </a:lnTo>
                  <a:lnTo>
                    <a:pt x="1059732" y="100890"/>
                  </a:lnTo>
                  <a:lnTo>
                    <a:pt x="1105443" y="88320"/>
                  </a:lnTo>
                  <a:lnTo>
                    <a:pt x="1149305" y="76762"/>
                  </a:lnTo>
                  <a:lnTo>
                    <a:pt x="1190794" y="66272"/>
                  </a:lnTo>
                  <a:lnTo>
                    <a:pt x="1229937" y="56769"/>
                  </a:lnTo>
                  <a:lnTo>
                    <a:pt x="1299916" y="40742"/>
                  </a:lnTo>
                  <a:lnTo>
                    <a:pt x="1357158" y="28602"/>
                  </a:lnTo>
                  <a:lnTo>
                    <a:pt x="1399677" y="20245"/>
                  </a:lnTo>
                  <a:lnTo>
                    <a:pt x="1529866" y="11149"/>
                  </a:lnTo>
                  <a:lnTo>
                    <a:pt x="1739329" y="5188"/>
                  </a:lnTo>
                  <a:lnTo>
                    <a:pt x="1775754" y="4784"/>
                  </a:lnTo>
                  <a:lnTo>
                    <a:pt x="1811832" y="3892"/>
                  </a:lnTo>
                  <a:lnTo>
                    <a:pt x="1910093" y="2189"/>
                  </a:lnTo>
                  <a:lnTo>
                    <a:pt x="1962435" y="405"/>
                  </a:lnTo>
                  <a:lnTo>
                    <a:pt x="1988120" y="0"/>
                  </a:lnTo>
                  <a:lnTo>
                    <a:pt x="2037082" y="10374"/>
                  </a:lnTo>
                  <a:lnTo>
                    <a:pt x="2096512" y="24241"/>
                  </a:lnTo>
                  <a:lnTo>
                    <a:pt x="2165026" y="41993"/>
                  </a:lnTo>
                  <a:lnTo>
                    <a:pt x="2202258" y="52448"/>
                  </a:lnTo>
                  <a:lnTo>
                    <a:pt x="2241243" y="64021"/>
                  </a:lnTo>
                  <a:lnTo>
                    <a:pt x="2281877" y="76785"/>
                  </a:lnTo>
                  <a:lnTo>
                    <a:pt x="2323780" y="90718"/>
                  </a:lnTo>
                  <a:lnTo>
                    <a:pt x="2366986" y="105939"/>
                  </a:lnTo>
                  <a:lnTo>
                    <a:pt x="2411254" y="122473"/>
                  </a:lnTo>
                  <a:lnTo>
                    <a:pt x="2456410" y="140371"/>
                  </a:lnTo>
                  <a:lnTo>
                    <a:pt x="2502283" y="159680"/>
                  </a:lnTo>
                  <a:lnTo>
                    <a:pt x="2548699" y="180449"/>
                  </a:lnTo>
                  <a:lnTo>
                    <a:pt x="2595485" y="202729"/>
                  </a:lnTo>
                  <a:lnTo>
                    <a:pt x="2642468" y="226566"/>
                  </a:lnTo>
                  <a:lnTo>
                    <a:pt x="2689476" y="252011"/>
                  </a:lnTo>
                  <a:lnTo>
                    <a:pt x="2736336" y="279113"/>
                  </a:lnTo>
                  <a:lnTo>
                    <a:pt x="2782875" y="307920"/>
                  </a:lnTo>
                  <a:lnTo>
                    <a:pt x="2828921" y="338481"/>
                  </a:lnTo>
                  <a:lnTo>
                    <a:pt x="2874300" y="370845"/>
                  </a:lnTo>
                  <a:lnTo>
                    <a:pt x="2918839" y="405061"/>
                  </a:lnTo>
                  <a:lnTo>
                    <a:pt x="2962366" y="441178"/>
                  </a:lnTo>
                  <a:lnTo>
                    <a:pt x="3004709" y="479246"/>
                  </a:lnTo>
                  <a:lnTo>
                    <a:pt x="3045693" y="519312"/>
                  </a:lnTo>
                  <a:lnTo>
                    <a:pt x="3085147" y="561426"/>
                  </a:lnTo>
                  <a:lnTo>
                    <a:pt x="3122897" y="605637"/>
                  </a:lnTo>
                  <a:lnTo>
                    <a:pt x="3158771" y="651994"/>
                  </a:lnTo>
                  <a:lnTo>
                    <a:pt x="3192597" y="700546"/>
                  </a:lnTo>
                  <a:lnTo>
                    <a:pt x="3224200" y="751341"/>
                  </a:lnTo>
                  <a:lnTo>
                    <a:pt x="3253409" y="804428"/>
                  </a:lnTo>
                  <a:lnTo>
                    <a:pt x="3278063" y="855128"/>
                  </a:lnTo>
                  <a:lnTo>
                    <a:pt x="3300948" y="907847"/>
                  </a:lnTo>
                  <a:lnTo>
                    <a:pt x="3322122" y="961985"/>
                  </a:lnTo>
                  <a:lnTo>
                    <a:pt x="3341639" y="1016941"/>
                  </a:lnTo>
                  <a:lnTo>
                    <a:pt x="3359559" y="1072111"/>
                  </a:lnTo>
                  <a:lnTo>
                    <a:pt x="3375935" y="1126896"/>
                  </a:lnTo>
                  <a:lnTo>
                    <a:pt x="3390827" y="1180694"/>
                  </a:lnTo>
                  <a:lnTo>
                    <a:pt x="3404290" y="1232902"/>
                  </a:lnTo>
                  <a:lnTo>
                    <a:pt x="3416381" y="1282921"/>
                  </a:lnTo>
                  <a:lnTo>
                    <a:pt x="3427156" y="1330148"/>
                  </a:lnTo>
                  <a:lnTo>
                    <a:pt x="3436674" y="1373982"/>
                  </a:lnTo>
                  <a:lnTo>
                    <a:pt x="3444989" y="1413821"/>
                  </a:lnTo>
                  <a:lnTo>
                    <a:pt x="3458240" y="1479111"/>
                  </a:lnTo>
                  <a:lnTo>
                    <a:pt x="3469244" y="1541260"/>
                  </a:lnTo>
                  <a:lnTo>
                    <a:pt x="3478967" y="1602003"/>
                  </a:lnTo>
                  <a:lnTo>
                    <a:pt x="3487477" y="1661282"/>
                  </a:lnTo>
                  <a:lnTo>
                    <a:pt x="3494842" y="1719040"/>
                  </a:lnTo>
                  <a:lnTo>
                    <a:pt x="3501129" y="1775220"/>
                  </a:lnTo>
                  <a:lnTo>
                    <a:pt x="3506407" y="1829767"/>
                  </a:lnTo>
                  <a:lnTo>
                    <a:pt x="3510744" y="1882623"/>
                  </a:lnTo>
                  <a:lnTo>
                    <a:pt x="3513998" y="1930630"/>
                  </a:lnTo>
                  <a:lnTo>
                    <a:pt x="696904" y="1930630"/>
                  </a:lnTo>
                  <a:lnTo>
                    <a:pt x="318354" y="2049997"/>
                  </a:lnTo>
                  <a:close/>
                </a:path>
                <a:path w="3521075" h="6482080">
                  <a:moveTo>
                    <a:pt x="1811810" y="3892"/>
                  </a:moveTo>
                  <a:lnTo>
                    <a:pt x="1847866" y="3000"/>
                  </a:lnTo>
                  <a:lnTo>
                    <a:pt x="1884408" y="2594"/>
                  </a:lnTo>
                  <a:lnTo>
                    <a:pt x="1811810" y="3892"/>
                  </a:lnTo>
                  <a:close/>
                </a:path>
                <a:path w="3521075" h="6482080">
                  <a:moveTo>
                    <a:pt x="3193625" y="6481761"/>
                  </a:moveTo>
                  <a:lnTo>
                    <a:pt x="198531" y="6481761"/>
                  </a:lnTo>
                  <a:lnTo>
                    <a:pt x="449326" y="4197902"/>
                  </a:lnTo>
                  <a:lnTo>
                    <a:pt x="620091" y="2635835"/>
                  </a:lnTo>
                  <a:lnTo>
                    <a:pt x="696904" y="1930630"/>
                  </a:lnTo>
                  <a:lnTo>
                    <a:pt x="3513998" y="1930630"/>
                  </a:lnTo>
                  <a:lnTo>
                    <a:pt x="3516867" y="1983034"/>
                  </a:lnTo>
                  <a:lnTo>
                    <a:pt x="3518789" y="2030477"/>
                  </a:lnTo>
                  <a:lnTo>
                    <a:pt x="3520042" y="2076002"/>
                  </a:lnTo>
                  <a:lnTo>
                    <a:pt x="3520694" y="2119552"/>
                  </a:lnTo>
                  <a:lnTo>
                    <a:pt x="3520813" y="2161071"/>
                  </a:lnTo>
                  <a:lnTo>
                    <a:pt x="3520467" y="2200502"/>
                  </a:lnTo>
                  <a:lnTo>
                    <a:pt x="3248223" y="2257590"/>
                  </a:lnTo>
                  <a:lnTo>
                    <a:pt x="2974391" y="2708574"/>
                  </a:lnTo>
                  <a:lnTo>
                    <a:pt x="2947457" y="2753222"/>
                  </a:lnTo>
                  <a:lnTo>
                    <a:pt x="3193625" y="6481761"/>
                  </a:lnTo>
                  <a:close/>
                </a:path>
              </a:pathLst>
            </a:custGeom>
            <a:solidFill>
              <a:srgbClr val="FFD5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5599717" y="3744545"/>
              <a:ext cx="987425" cy="619125"/>
            </a:xfrm>
            <a:custGeom>
              <a:avLst/>
              <a:gdLst/>
              <a:ahLst/>
              <a:cxnLst/>
              <a:rect l="l" t="t" r="r" b="b"/>
              <a:pathLst>
                <a:path w="987425" h="619125">
                  <a:moveTo>
                    <a:pt x="299997" y="618602"/>
                  </a:moveTo>
                  <a:lnTo>
                    <a:pt x="257650" y="613911"/>
                  </a:lnTo>
                  <a:lnTo>
                    <a:pt x="215848" y="595376"/>
                  </a:lnTo>
                  <a:lnTo>
                    <a:pt x="175769" y="566310"/>
                  </a:lnTo>
                  <a:lnTo>
                    <a:pt x="138593" y="530026"/>
                  </a:lnTo>
                  <a:lnTo>
                    <a:pt x="105498" y="489839"/>
                  </a:lnTo>
                  <a:lnTo>
                    <a:pt x="77666" y="449061"/>
                  </a:lnTo>
                  <a:lnTo>
                    <a:pt x="56273" y="411007"/>
                  </a:lnTo>
                  <a:lnTo>
                    <a:pt x="24391" y="340464"/>
                  </a:lnTo>
                  <a:lnTo>
                    <a:pt x="8954" y="290667"/>
                  </a:lnTo>
                  <a:lnTo>
                    <a:pt x="0" y="235898"/>
                  </a:lnTo>
                  <a:lnTo>
                    <a:pt x="2136" y="179686"/>
                  </a:lnTo>
                  <a:lnTo>
                    <a:pt x="19974" y="125565"/>
                  </a:lnTo>
                  <a:lnTo>
                    <a:pt x="62351" y="71878"/>
                  </a:lnTo>
                  <a:lnTo>
                    <a:pt x="125178" y="35653"/>
                  </a:lnTo>
                  <a:lnTo>
                    <a:pt x="163286" y="23096"/>
                  </a:lnTo>
                  <a:lnTo>
                    <a:pt x="205338" y="13715"/>
                  </a:lnTo>
                  <a:lnTo>
                    <a:pt x="250946" y="7111"/>
                  </a:lnTo>
                  <a:lnTo>
                    <a:pt x="299718" y="2888"/>
                  </a:lnTo>
                  <a:lnTo>
                    <a:pt x="351266" y="650"/>
                  </a:lnTo>
                  <a:lnTo>
                    <a:pt x="405200" y="0"/>
                  </a:lnTo>
                  <a:lnTo>
                    <a:pt x="461131" y="539"/>
                  </a:lnTo>
                  <a:lnTo>
                    <a:pt x="601815" y="4009"/>
                  </a:lnTo>
                  <a:lnTo>
                    <a:pt x="646703" y="5793"/>
                  </a:lnTo>
                  <a:lnTo>
                    <a:pt x="668175" y="6198"/>
                  </a:lnTo>
                  <a:lnTo>
                    <a:pt x="691510" y="7496"/>
                  </a:lnTo>
                  <a:lnTo>
                    <a:pt x="703178" y="8388"/>
                  </a:lnTo>
                  <a:lnTo>
                    <a:pt x="714845" y="8793"/>
                  </a:lnTo>
                  <a:lnTo>
                    <a:pt x="780931" y="14979"/>
                  </a:lnTo>
                  <a:lnTo>
                    <a:pt x="836562" y="25276"/>
                  </a:lnTo>
                  <a:lnTo>
                    <a:pt x="882486" y="41302"/>
                  </a:lnTo>
                  <a:lnTo>
                    <a:pt x="919449" y="64677"/>
                  </a:lnTo>
                  <a:lnTo>
                    <a:pt x="948198" y="97021"/>
                  </a:lnTo>
                  <a:lnTo>
                    <a:pt x="970890" y="138266"/>
                  </a:lnTo>
                  <a:lnTo>
                    <a:pt x="983403" y="183221"/>
                  </a:lnTo>
                  <a:lnTo>
                    <a:pt x="986983" y="230487"/>
                  </a:lnTo>
                  <a:lnTo>
                    <a:pt x="982876" y="278666"/>
                  </a:lnTo>
                  <a:lnTo>
                    <a:pt x="980581" y="289046"/>
                  </a:lnTo>
                  <a:lnTo>
                    <a:pt x="520385" y="289046"/>
                  </a:lnTo>
                  <a:lnTo>
                    <a:pt x="513510" y="349982"/>
                  </a:lnTo>
                  <a:lnTo>
                    <a:pt x="500340" y="406134"/>
                  </a:lnTo>
                  <a:lnTo>
                    <a:pt x="481685" y="456947"/>
                  </a:lnTo>
                  <a:lnTo>
                    <a:pt x="458357" y="501866"/>
                  </a:lnTo>
                  <a:lnTo>
                    <a:pt x="431166" y="540334"/>
                  </a:lnTo>
                  <a:lnTo>
                    <a:pt x="400924" y="571797"/>
                  </a:lnTo>
                  <a:lnTo>
                    <a:pt x="368441" y="595700"/>
                  </a:lnTo>
                  <a:lnTo>
                    <a:pt x="334528" y="611486"/>
                  </a:lnTo>
                  <a:lnTo>
                    <a:pt x="299997" y="618602"/>
                  </a:lnTo>
                  <a:close/>
                </a:path>
                <a:path w="987425" h="619125">
                  <a:moveTo>
                    <a:pt x="691510" y="7495"/>
                  </a:moveTo>
                  <a:lnTo>
                    <a:pt x="668175" y="6198"/>
                  </a:lnTo>
                  <a:lnTo>
                    <a:pt x="679842" y="6604"/>
                  </a:lnTo>
                  <a:lnTo>
                    <a:pt x="691510" y="7495"/>
                  </a:lnTo>
                  <a:close/>
                </a:path>
                <a:path w="987425" h="619125">
                  <a:moveTo>
                    <a:pt x="716610" y="603417"/>
                  </a:moveTo>
                  <a:lnTo>
                    <a:pt x="673360" y="603032"/>
                  </a:lnTo>
                  <a:lnTo>
                    <a:pt x="605704" y="567839"/>
                  </a:lnTo>
                  <a:lnTo>
                    <a:pt x="576647" y="536983"/>
                  </a:lnTo>
                  <a:lnTo>
                    <a:pt x="552147" y="498586"/>
                  </a:lnTo>
                  <a:lnTo>
                    <a:pt x="533238" y="453621"/>
                  </a:lnTo>
                  <a:lnTo>
                    <a:pt x="520952" y="403060"/>
                  </a:lnTo>
                  <a:lnTo>
                    <a:pt x="516323" y="347878"/>
                  </a:lnTo>
                  <a:lnTo>
                    <a:pt x="520385" y="289046"/>
                  </a:lnTo>
                  <a:lnTo>
                    <a:pt x="980581" y="289046"/>
                  </a:lnTo>
                  <a:lnTo>
                    <a:pt x="972328" y="326358"/>
                  </a:lnTo>
                  <a:lnTo>
                    <a:pt x="956584" y="372165"/>
                  </a:lnTo>
                  <a:lnTo>
                    <a:pt x="936890" y="414687"/>
                  </a:lnTo>
                  <a:lnTo>
                    <a:pt x="914491" y="452526"/>
                  </a:lnTo>
                  <a:lnTo>
                    <a:pt x="885286" y="491066"/>
                  </a:lnTo>
                  <a:lnTo>
                    <a:pt x="848519" y="529029"/>
                  </a:lnTo>
                  <a:lnTo>
                    <a:pt x="806566" y="562811"/>
                  </a:lnTo>
                  <a:lnTo>
                    <a:pt x="761804" y="588808"/>
                  </a:lnTo>
                  <a:lnTo>
                    <a:pt x="716610" y="603417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4798885" y="2378024"/>
              <a:ext cx="3029585" cy="4483100"/>
            </a:xfrm>
            <a:custGeom>
              <a:avLst/>
              <a:gdLst/>
              <a:ahLst/>
              <a:cxnLst/>
              <a:rect l="l" t="t" r="r" b="b"/>
              <a:pathLst>
                <a:path w="3029584" h="4483100">
                  <a:moveTo>
                    <a:pt x="1551975" y="1587500"/>
                  </a:moveTo>
                  <a:lnTo>
                    <a:pt x="1025637" y="1587500"/>
                  </a:lnTo>
                  <a:lnTo>
                    <a:pt x="1025637" y="1231900"/>
                  </a:lnTo>
                  <a:lnTo>
                    <a:pt x="999444" y="1206500"/>
                  </a:lnTo>
                  <a:lnTo>
                    <a:pt x="953250" y="1155700"/>
                  </a:lnTo>
                  <a:lnTo>
                    <a:pt x="933248" y="1117600"/>
                  </a:lnTo>
                  <a:lnTo>
                    <a:pt x="915310" y="1079500"/>
                  </a:lnTo>
                  <a:lnTo>
                    <a:pt x="899436" y="1041400"/>
                  </a:lnTo>
                  <a:lnTo>
                    <a:pt x="885625" y="990600"/>
                  </a:lnTo>
                  <a:lnTo>
                    <a:pt x="873878" y="939800"/>
                  </a:lnTo>
                  <a:lnTo>
                    <a:pt x="864195" y="889000"/>
                  </a:lnTo>
                  <a:lnTo>
                    <a:pt x="856575" y="838200"/>
                  </a:lnTo>
                  <a:lnTo>
                    <a:pt x="851019" y="787400"/>
                  </a:lnTo>
                  <a:lnTo>
                    <a:pt x="847527" y="723900"/>
                  </a:lnTo>
                  <a:lnTo>
                    <a:pt x="846098" y="673100"/>
                  </a:lnTo>
                  <a:lnTo>
                    <a:pt x="846733" y="609600"/>
                  </a:lnTo>
                  <a:lnTo>
                    <a:pt x="818536" y="609600"/>
                  </a:lnTo>
                  <a:lnTo>
                    <a:pt x="796173" y="596900"/>
                  </a:lnTo>
                  <a:lnTo>
                    <a:pt x="779644" y="596900"/>
                  </a:lnTo>
                  <a:lnTo>
                    <a:pt x="768949" y="584200"/>
                  </a:lnTo>
                  <a:lnTo>
                    <a:pt x="743149" y="558800"/>
                  </a:lnTo>
                  <a:lnTo>
                    <a:pt x="725992" y="520700"/>
                  </a:lnTo>
                  <a:lnTo>
                    <a:pt x="717093" y="482600"/>
                  </a:lnTo>
                  <a:lnTo>
                    <a:pt x="716069" y="431800"/>
                  </a:lnTo>
                  <a:lnTo>
                    <a:pt x="722535" y="381000"/>
                  </a:lnTo>
                  <a:lnTo>
                    <a:pt x="736107" y="342900"/>
                  </a:lnTo>
                  <a:lnTo>
                    <a:pt x="756401" y="304800"/>
                  </a:lnTo>
                  <a:lnTo>
                    <a:pt x="783033" y="266700"/>
                  </a:lnTo>
                  <a:lnTo>
                    <a:pt x="815619" y="254000"/>
                  </a:lnTo>
                  <a:lnTo>
                    <a:pt x="883032" y="254000"/>
                  </a:lnTo>
                  <a:lnTo>
                    <a:pt x="892429" y="203200"/>
                  </a:lnTo>
                  <a:lnTo>
                    <a:pt x="902198" y="152400"/>
                  </a:lnTo>
                  <a:lnTo>
                    <a:pt x="912715" y="101600"/>
                  </a:lnTo>
                  <a:lnTo>
                    <a:pt x="924351" y="50800"/>
                  </a:lnTo>
                  <a:lnTo>
                    <a:pt x="937481" y="0"/>
                  </a:lnTo>
                  <a:lnTo>
                    <a:pt x="990877" y="0"/>
                  </a:lnTo>
                  <a:lnTo>
                    <a:pt x="1045731" y="12700"/>
                  </a:lnTo>
                  <a:lnTo>
                    <a:pt x="1101557" y="12700"/>
                  </a:lnTo>
                  <a:lnTo>
                    <a:pt x="1157869" y="25400"/>
                  </a:lnTo>
                  <a:lnTo>
                    <a:pt x="1316719" y="25400"/>
                  </a:lnTo>
                  <a:lnTo>
                    <a:pt x="1368463" y="38100"/>
                  </a:lnTo>
                  <a:lnTo>
                    <a:pt x="1747438" y="38100"/>
                  </a:lnTo>
                  <a:lnTo>
                    <a:pt x="1719333" y="76200"/>
                  </a:lnTo>
                  <a:lnTo>
                    <a:pt x="1696200" y="127000"/>
                  </a:lnTo>
                  <a:lnTo>
                    <a:pt x="1687166" y="152400"/>
                  </a:lnTo>
                  <a:lnTo>
                    <a:pt x="1691987" y="177800"/>
                  </a:lnTo>
                  <a:lnTo>
                    <a:pt x="1705342" y="190500"/>
                  </a:lnTo>
                  <a:lnTo>
                    <a:pt x="1726422" y="203200"/>
                  </a:lnTo>
                  <a:lnTo>
                    <a:pt x="2073473" y="203200"/>
                  </a:lnTo>
                  <a:lnTo>
                    <a:pt x="2063406" y="228600"/>
                  </a:lnTo>
                  <a:lnTo>
                    <a:pt x="2043552" y="292100"/>
                  </a:lnTo>
                  <a:lnTo>
                    <a:pt x="2019088" y="368300"/>
                  </a:lnTo>
                  <a:lnTo>
                    <a:pt x="1990159" y="444500"/>
                  </a:lnTo>
                  <a:lnTo>
                    <a:pt x="2009484" y="444500"/>
                  </a:lnTo>
                  <a:lnTo>
                    <a:pt x="2028079" y="457200"/>
                  </a:lnTo>
                  <a:lnTo>
                    <a:pt x="2045216" y="457200"/>
                  </a:lnTo>
                  <a:lnTo>
                    <a:pt x="2060165" y="469900"/>
                  </a:lnTo>
                  <a:lnTo>
                    <a:pt x="2081166" y="508000"/>
                  </a:lnTo>
                  <a:lnTo>
                    <a:pt x="2092048" y="546100"/>
                  </a:lnTo>
                  <a:lnTo>
                    <a:pt x="2093390" y="584200"/>
                  </a:lnTo>
                  <a:lnTo>
                    <a:pt x="2085769" y="635000"/>
                  </a:lnTo>
                  <a:lnTo>
                    <a:pt x="2069761" y="673100"/>
                  </a:lnTo>
                  <a:lnTo>
                    <a:pt x="2045945" y="711200"/>
                  </a:lnTo>
                  <a:lnTo>
                    <a:pt x="2014897" y="749300"/>
                  </a:lnTo>
                  <a:lnTo>
                    <a:pt x="1852741" y="749300"/>
                  </a:lnTo>
                  <a:lnTo>
                    <a:pt x="1828791" y="800100"/>
                  </a:lnTo>
                  <a:lnTo>
                    <a:pt x="1803643" y="838200"/>
                  </a:lnTo>
                  <a:lnTo>
                    <a:pt x="1777345" y="889000"/>
                  </a:lnTo>
                  <a:lnTo>
                    <a:pt x="1749941" y="927100"/>
                  </a:lnTo>
                  <a:lnTo>
                    <a:pt x="1721480" y="965200"/>
                  </a:lnTo>
                  <a:lnTo>
                    <a:pt x="1692008" y="1016000"/>
                  </a:lnTo>
                  <a:lnTo>
                    <a:pt x="1661571" y="1054100"/>
                  </a:lnTo>
                  <a:lnTo>
                    <a:pt x="1630216" y="1092200"/>
                  </a:lnTo>
                  <a:lnTo>
                    <a:pt x="1597990" y="1117600"/>
                  </a:lnTo>
                  <a:lnTo>
                    <a:pt x="1564939" y="1155700"/>
                  </a:lnTo>
                  <a:lnTo>
                    <a:pt x="1613290" y="1219200"/>
                  </a:lnTo>
                  <a:lnTo>
                    <a:pt x="1644068" y="1282700"/>
                  </a:lnTo>
                  <a:lnTo>
                    <a:pt x="1660873" y="1333500"/>
                  </a:lnTo>
                  <a:lnTo>
                    <a:pt x="1667307" y="1371600"/>
                  </a:lnTo>
                  <a:lnTo>
                    <a:pt x="1666971" y="1397000"/>
                  </a:lnTo>
                  <a:lnTo>
                    <a:pt x="1663466" y="1422400"/>
                  </a:lnTo>
                  <a:lnTo>
                    <a:pt x="1649692" y="1460500"/>
                  </a:lnTo>
                  <a:lnTo>
                    <a:pt x="1627167" y="1498600"/>
                  </a:lnTo>
                  <a:lnTo>
                    <a:pt x="1551975" y="1587500"/>
                  </a:lnTo>
                  <a:close/>
                </a:path>
                <a:path w="3029584" h="4483100">
                  <a:moveTo>
                    <a:pt x="1747438" y="38100"/>
                  </a:moveTo>
                  <a:lnTo>
                    <a:pt x="1711005" y="38100"/>
                  </a:lnTo>
                  <a:lnTo>
                    <a:pt x="1756807" y="25400"/>
                  </a:lnTo>
                  <a:lnTo>
                    <a:pt x="1747438" y="38100"/>
                  </a:lnTo>
                  <a:close/>
                </a:path>
                <a:path w="3029584" h="4483100">
                  <a:moveTo>
                    <a:pt x="2073473" y="203200"/>
                  </a:moveTo>
                  <a:lnTo>
                    <a:pt x="1836441" y="203200"/>
                  </a:lnTo>
                  <a:lnTo>
                    <a:pt x="1888848" y="190500"/>
                  </a:lnTo>
                  <a:lnTo>
                    <a:pt x="1949194" y="177800"/>
                  </a:lnTo>
                  <a:lnTo>
                    <a:pt x="2017521" y="152400"/>
                  </a:lnTo>
                  <a:lnTo>
                    <a:pt x="2093872" y="139700"/>
                  </a:lnTo>
                  <a:lnTo>
                    <a:pt x="2088710" y="152400"/>
                  </a:lnTo>
                  <a:lnTo>
                    <a:pt x="2078507" y="190500"/>
                  </a:lnTo>
                  <a:lnTo>
                    <a:pt x="2073473" y="203200"/>
                  </a:lnTo>
                  <a:close/>
                </a:path>
                <a:path w="3029584" h="4483100">
                  <a:moveTo>
                    <a:pt x="1977195" y="774700"/>
                  </a:moveTo>
                  <a:lnTo>
                    <a:pt x="1906217" y="774700"/>
                  </a:lnTo>
                  <a:lnTo>
                    <a:pt x="1876197" y="762000"/>
                  </a:lnTo>
                  <a:lnTo>
                    <a:pt x="1852741" y="749300"/>
                  </a:lnTo>
                  <a:lnTo>
                    <a:pt x="2014897" y="749300"/>
                  </a:lnTo>
                  <a:lnTo>
                    <a:pt x="1977195" y="774700"/>
                  </a:lnTo>
                  <a:close/>
                </a:path>
                <a:path w="3029584" h="4483100">
                  <a:moveTo>
                    <a:pt x="322609" y="4343400"/>
                  </a:moveTo>
                  <a:lnTo>
                    <a:pt x="262657" y="4343400"/>
                  </a:lnTo>
                  <a:lnTo>
                    <a:pt x="198532" y="4330700"/>
                  </a:lnTo>
                  <a:lnTo>
                    <a:pt x="141040" y="4305300"/>
                  </a:lnTo>
                  <a:lnTo>
                    <a:pt x="95914" y="4267200"/>
                  </a:lnTo>
                  <a:lnTo>
                    <a:pt x="61666" y="4229100"/>
                  </a:lnTo>
                  <a:lnTo>
                    <a:pt x="36806" y="4178300"/>
                  </a:lnTo>
                  <a:lnTo>
                    <a:pt x="19846" y="4127500"/>
                  </a:lnTo>
                  <a:lnTo>
                    <a:pt x="9298" y="4089400"/>
                  </a:lnTo>
                  <a:lnTo>
                    <a:pt x="3672" y="4051300"/>
                  </a:lnTo>
                  <a:lnTo>
                    <a:pt x="1479" y="4038600"/>
                  </a:lnTo>
                  <a:lnTo>
                    <a:pt x="0" y="4000500"/>
                  </a:lnTo>
                  <a:lnTo>
                    <a:pt x="2703" y="3949700"/>
                  </a:lnTo>
                  <a:lnTo>
                    <a:pt x="9930" y="3898900"/>
                  </a:lnTo>
                  <a:lnTo>
                    <a:pt x="22022" y="3860800"/>
                  </a:lnTo>
                  <a:lnTo>
                    <a:pt x="39322" y="3810000"/>
                  </a:lnTo>
                  <a:lnTo>
                    <a:pt x="62170" y="3771900"/>
                  </a:lnTo>
                  <a:lnTo>
                    <a:pt x="90908" y="3733800"/>
                  </a:lnTo>
                  <a:lnTo>
                    <a:pt x="125877" y="3708400"/>
                  </a:lnTo>
                  <a:lnTo>
                    <a:pt x="167418" y="3683000"/>
                  </a:lnTo>
                  <a:lnTo>
                    <a:pt x="173252" y="3683000"/>
                  </a:lnTo>
                  <a:lnTo>
                    <a:pt x="184920" y="3670300"/>
                  </a:lnTo>
                  <a:lnTo>
                    <a:pt x="190754" y="3670300"/>
                  </a:lnTo>
                  <a:lnTo>
                    <a:pt x="149836" y="3594100"/>
                  </a:lnTo>
                  <a:lnTo>
                    <a:pt x="129225" y="3556000"/>
                  </a:lnTo>
                  <a:lnTo>
                    <a:pt x="108432" y="3517900"/>
                  </a:lnTo>
                  <a:lnTo>
                    <a:pt x="87396" y="3467100"/>
                  </a:lnTo>
                  <a:lnTo>
                    <a:pt x="66056" y="3416300"/>
                  </a:lnTo>
                  <a:lnTo>
                    <a:pt x="44351" y="3378200"/>
                  </a:lnTo>
                  <a:lnTo>
                    <a:pt x="22221" y="3327400"/>
                  </a:lnTo>
                  <a:lnTo>
                    <a:pt x="66947" y="3276600"/>
                  </a:lnTo>
                  <a:lnTo>
                    <a:pt x="123341" y="3225800"/>
                  </a:lnTo>
                  <a:lnTo>
                    <a:pt x="167864" y="3200400"/>
                  </a:lnTo>
                  <a:lnTo>
                    <a:pt x="211172" y="3175000"/>
                  </a:lnTo>
                  <a:lnTo>
                    <a:pt x="252049" y="3162300"/>
                  </a:lnTo>
                  <a:lnTo>
                    <a:pt x="289280" y="3136900"/>
                  </a:lnTo>
                  <a:lnTo>
                    <a:pt x="360808" y="3009900"/>
                  </a:lnTo>
                  <a:lnTo>
                    <a:pt x="432448" y="2870200"/>
                  </a:lnTo>
                  <a:lnTo>
                    <a:pt x="552024" y="2654300"/>
                  </a:lnTo>
                  <a:lnTo>
                    <a:pt x="934880" y="1943100"/>
                  </a:lnTo>
                  <a:lnTo>
                    <a:pt x="1006486" y="1803400"/>
                  </a:lnTo>
                  <a:lnTo>
                    <a:pt x="1054157" y="1714500"/>
                  </a:lnTo>
                  <a:lnTo>
                    <a:pt x="1054563" y="1689100"/>
                  </a:lnTo>
                  <a:lnTo>
                    <a:pt x="1056345" y="1638300"/>
                  </a:lnTo>
                  <a:lnTo>
                    <a:pt x="1056750" y="1600200"/>
                  </a:lnTo>
                  <a:lnTo>
                    <a:pt x="1048972" y="1600200"/>
                  </a:lnTo>
                  <a:lnTo>
                    <a:pt x="1033415" y="1587500"/>
                  </a:lnTo>
                  <a:lnTo>
                    <a:pt x="1549383" y="1587500"/>
                  </a:lnTo>
                  <a:lnTo>
                    <a:pt x="1502712" y="1638300"/>
                  </a:lnTo>
                  <a:lnTo>
                    <a:pt x="1464480" y="1689100"/>
                  </a:lnTo>
                  <a:lnTo>
                    <a:pt x="1430210" y="1739900"/>
                  </a:lnTo>
                  <a:lnTo>
                    <a:pt x="1399972" y="1790700"/>
                  </a:lnTo>
                  <a:lnTo>
                    <a:pt x="1373840" y="1828800"/>
                  </a:lnTo>
                  <a:lnTo>
                    <a:pt x="1351885" y="1866900"/>
                  </a:lnTo>
                  <a:lnTo>
                    <a:pt x="1334180" y="1905000"/>
                  </a:lnTo>
                  <a:lnTo>
                    <a:pt x="1324449" y="1981200"/>
                  </a:lnTo>
                  <a:lnTo>
                    <a:pt x="1314607" y="2044700"/>
                  </a:lnTo>
                  <a:lnTo>
                    <a:pt x="1304655" y="2120900"/>
                  </a:lnTo>
                  <a:lnTo>
                    <a:pt x="1294594" y="2197100"/>
                  </a:lnTo>
                  <a:lnTo>
                    <a:pt x="1284423" y="2260600"/>
                  </a:lnTo>
                  <a:lnTo>
                    <a:pt x="1274144" y="2336800"/>
                  </a:lnTo>
                  <a:lnTo>
                    <a:pt x="1263756" y="2400300"/>
                  </a:lnTo>
                  <a:lnTo>
                    <a:pt x="1253260" y="2463800"/>
                  </a:lnTo>
                  <a:lnTo>
                    <a:pt x="1242657" y="2527300"/>
                  </a:lnTo>
                  <a:lnTo>
                    <a:pt x="1231947" y="2590800"/>
                  </a:lnTo>
                  <a:lnTo>
                    <a:pt x="1221130" y="2654300"/>
                  </a:lnTo>
                  <a:lnTo>
                    <a:pt x="1210207" y="2717800"/>
                  </a:lnTo>
                  <a:lnTo>
                    <a:pt x="1199179" y="2781300"/>
                  </a:lnTo>
                  <a:lnTo>
                    <a:pt x="1188045" y="2832100"/>
                  </a:lnTo>
                  <a:lnTo>
                    <a:pt x="1176806" y="2895600"/>
                  </a:lnTo>
                  <a:lnTo>
                    <a:pt x="1165464" y="2946400"/>
                  </a:lnTo>
                  <a:lnTo>
                    <a:pt x="1154017" y="2997200"/>
                  </a:lnTo>
                  <a:lnTo>
                    <a:pt x="1142467" y="3048000"/>
                  </a:lnTo>
                  <a:lnTo>
                    <a:pt x="1130815" y="3098800"/>
                  </a:lnTo>
                  <a:lnTo>
                    <a:pt x="1119059" y="3149600"/>
                  </a:lnTo>
                  <a:lnTo>
                    <a:pt x="1107202" y="3200400"/>
                  </a:lnTo>
                  <a:lnTo>
                    <a:pt x="1095243" y="3251200"/>
                  </a:lnTo>
                  <a:lnTo>
                    <a:pt x="1083183" y="3302000"/>
                  </a:lnTo>
                  <a:lnTo>
                    <a:pt x="1071022" y="3340100"/>
                  </a:lnTo>
                  <a:lnTo>
                    <a:pt x="1058762" y="3390900"/>
                  </a:lnTo>
                  <a:lnTo>
                    <a:pt x="1046401" y="3429000"/>
                  </a:lnTo>
                  <a:lnTo>
                    <a:pt x="1033941" y="3467100"/>
                  </a:lnTo>
                  <a:lnTo>
                    <a:pt x="1021382" y="3505200"/>
                  </a:lnTo>
                  <a:lnTo>
                    <a:pt x="1008725" y="3543300"/>
                  </a:lnTo>
                  <a:lnTo>
                    <a:pt x="995969" y="3581400"/>
                  </a:lnTo>
                  <a:lnTo>
                    <a:pt x="983117" y="3619500"/>
                  </a:lnTo>
                  <a:lnTo>
                    <a:pt x="970167" y="3657600"/>
                  </a:lnTo>
                  <a:lnTo>
                    <a:pt x="957121" y="3683000"/>
                  </a:lnTo>
                  <a:lnTo>
                    <a:pt x="943978" y="3721100"/>
                  </a:lnTo>
                  <a:lnTo>
                    <a:pt x="930740" y="3746500"/>
                  </a:lnTo>
                  <a:lnTo>
                    <a:pt x="917406" y="3784600"/>
                  </a:lnTo>
                  <a:lnTo>
                    <a:pt x="903978" y="3810000"/>
                  </a:lnTo>
                  <a:lnTo>
                    <a:pt x="890455" y="3835400"/>
                  </a:lnTo>
                  <a:lnTo>
                    <a:pt x="876839" y="3860800"/>
                  </a:lnTo>
                  <a:lnTo>
                    <a:pt x="863129" y="3886200"/>
                  </a:lnTo>
                  <a:lnTo>
                    <a:pt x="849326" y="3898900"/>
                  </a:lnTo>
                  <a:lnTo>
                    <a:pt x="3027602" y="3898900"/>
                  </a:lnTo>
                  <a:lnTo>
                    <a:pt x="3025336" y="3937000"/>
                  </a:lnTo>
                  <a:lnTo>
                    <a:pt x="3019460" y="3987800"/>
                  </a:lnTo>
                  <a:lnTo>
                    <a:pt x="3010286" y="4051300"/>
                  </a:lnTo>
                  <a:lnTo>
                    <a:pt x="2997375" y="4102100"/>
                  </a:lnTo>
                  <a:lnTo>
                    <a:pt x="2980286" y="4152900"/>
                  </a:lnTo>
                  <a:lnTo>
                    <a:pt x="2958579" y="4203700"/>
                  </a:lnTo>
                  <a:lnTo>
                    <a:pt x="2931813" y="4254500"/>
                  </a:lnTo>
                  <a:lnTo>
                    <a:pt x="481684" y="4254500"/>
                  </a:lnTo>
                  <a:lnTo>
                    <a:pt x="457926" y="4279900"/>
                  </a:lnTo>
                  <a:lnTo>
                    <a:pt x="422194" y="4305300"/>
                  </a:lnTo>
                  <a:lnTo>
                    <a:pt x="376438" y="4318000"/>
                  </a:lnTo>
                  <a:lnTo>
                    <a:pt x="322609" y="4343400"/>
                  </a:lnTo>
                  <a:close/>
                </a:path>
                <a:path w="3029584" h="4483100">
                  <a:moveTo>
                    <a:pt x="3028508" y="3873500"/>
                  </a:moveTo>
                  <a:lnTo>
                    <a:pt x="1627167" y="3873500"/>
                  </a:lnTo>
                  <a:lnTo>
                    <a:pt x="1679023" y="3860800"/>
                  </a:lnTo>
                  <a:lnTo>
                    <a:pt x="1731356" y="3860800"/>
                  </a:lnTo>
                  <a:lnTo>
                    <a:pt x="1783052" y="3848100"/>
                  </a:lnTo>
                  <a:lnTo>
                    <a:pt x="1834117" y="3848100"/>
                  </a:lnTo>
                  <a:lnTo>
                    <a:pt x="1884559" y="3835400"/>
                  </a:lnTo>
                  <a:lnTo>
                    <a:pt x="1934386" y="3835400"/>
                  </a:lnTo>
                  <a:lnTo>
                    <a:pt x="1983603" y="3822700"/>
                  </a:lnTo>
                  <a:lnTo>
                    <a:pt x="2032218" y="3822700"/>
                  </a:lnTo>
                  <a:lnTo>
                    <a:pt x="2080239" y="3810000"/>
                  </a:lnTo>
                  <a:lnTo>
                    <a:pt x="2127672" y="3810000"/>
                  </a:lnTo>
                  <a:lnTo>
                    <a:pt x="2220803" y="3784600"/>
                  </a:lnTo>
                  <a:lnTo>
                    <a:pt x="2266515" y="3784600"/>
                  </a:lnTo>
                  <a:lnTo>
                    <a:pt x="2311667" y="3771900"/>
                  </a:lnTo>
                  <a:lnTo>
                    <a:pt x="2311667" y="3683000"/>
                  </a:lnTo>
                  <a:lnTo>
                    <a:pt x="2338140" y="3670300"/>
                  </a:lnTo>
                  <a:lnTo>
                    <a:pt x="2370735" y="3644900"/>
                  </a:lnTo>
                  <a:lnTo>
                    <a:pt x="2409226" y="3619500"/>
                  </a:lnTo>
                  <a:lnTo>
                    <a:pt x="2453387" y="3606800"/>
                  </a:lnTo>
                  <a:lnTo>
                    <a:pt x="2502991" y="3581400"/>
                  </a:lnTo>
                  <a:lnTo>
                    <a:pt x="2557810" y="3568700"/>
                  </a:lnTo>
                  <a:lnTo>
                    <a:pt x="2617618" y="3556000"/>
                  </a:lnTo>
                  <a:lnTo>
                    <a:pt x="2855832" y="3556000"/>
                  </a:lnTo>
                  <a:lnTo>
                    <a:pt x="2902852" y="3568700"/>
                  </a:lnTo>
                  <a:lnTo>
                    <a:pt x="2943947" y="3581400"/>
                  </a:lnTo>
                  <a:lnTo>
                    <a:pt x="3006539" y="3606800"/>
                  </a:lnTo>
                  <a:lnTo>
                    <a:pt x="3016039" y="3670300"/>
                  </a:lnTo>
                  <a:lnTo>
                    <a:pt x="3020690" y="3708400"/>
                  </a:lnTo>
                  <a:lnTo>
                    <a:pt x="3024688" y="3746500"/>
                  </a:lnTo>
                  <a:lnTo>
                    <a:pt x="3027593" y="3784600"/>
                  </a:lnTo>
                  <a:lnTo>
                    <a:pt x="3028962" y="3835400"/>
                  </a:lnTo>
                  <a:lnTo>
                    <a:pt x="3028508" y="3873500"/>
                  </a:lnTo>
                  <a:close/>
                </a:path>
                <a:path w="3029584" h="4483100">
                  <a:moveTo>
                    <a:pt x="1627167" y="3873499"/>
                  </a:moveTo>
                  <a:lnTo>
                    <a:pt x="1640374" y="3860800"/>
                  </a:lnTo>
                  <a:lnTo>
                    <a:pt x="1679023" y="3860800"/>
                  </a:lnTo>
                  <a:lnTo>
                    <a:pt x="1627167" y="3873499"/>
                  </a:lnTo>
                  <a:close/>
                </a:path>
                <a:path w="3029584" h="4483100">
                  <a:moveTo>
                    <a:pt x="3027602" y="3898900"/>
                  </a:moveTo>
                  <a:lnTo>
                    <a:pt x="1297070" y="3898900"/>
                  </a:lnTo>
                  <a:lnTo>
                    <a:pt x="1349521" y="3886200"/>
                  </a:lnTo>
                  <a:lnTo>
                    <a:pt x="1456042" y="3886200"/>
                  </a:lnTo>
                  <a:lnTo>
                    <a:pt x="1627167" y="3873499"/>
                  </a:lnTo>
                  <a:lnTo>
                    <a:pt x="3028508" y="3873500"/>
                  </a:lnTo>
                  <a:lnTo>
                    <a:pt x="3028357" y="3886200"/>
                  </a:lnTo>
                  <a:lnTo>
                    <a:pt x="3027602" y="3898900"/>
                  </a:lnTo>
                  <a:close/>
                </a:path>
                <a:path w="3029584" h="4483100">
                  <a:moveTo>
                    <a:pt x="2597352" y="4470400"/>
                  </a:moveTo>
                  <a:lnTo>
                    <a:pt x="1964311" y="4470400"/>
                  </a:lnTo>
                  <a:lnTo>
                    <a:pt x="1924624" y="4457700"/>
                  </a:lnTo>
                  <a:lnTo>
                    <a:pt x="1842663" y="4457700"/>
                  </a:lnTo>
                  <a:lnTo>
                    <a:pt x="1800405" y="4445000"/>
                  </a:lnTo>
                  <a:lnTo>
                    <a:pt x="1713372" y="4445000"/>
                  </a:lnTo>
                  <a:lnTo>
                    <a:pt x="1668614" y="4432300"/>
                  </a:lnTo>
                  <a:lnTo>
                    <a:pt x="1623039" y="4432300"/>
                  </a:lnTo>
                  <a:lnTo>
                    <a:pt x="1576655" y="4419600"/>
                  </a:lnTo>
                  <a:lnTo>
                    <a:pt x="1481493" y="4419600"/>
                  </a:lnTo>
                  <a:lnTo>
                    <a:pt x="1432731" y="4406900"/>
                  </a:lnTo>
                  <a:lnTo>
                    <a:pt x="1383191" y="4406900"/>
                  </a:lnTo>
                  <a:lnTo>
                    <a:pt x="1281816" y="4381500"/>
                  </a:lnTo>
                  <a:lnTo>
                    <a:pt x="1229995" y="4381500"/>
                  </a:lnTo>
                  <a:lnTo>
                    <a:pt x="1177430" y="4368800"/>
                  </a:lnTo>
                  <a:lnTo>
                    <a:pt x="1124128" y="4368800"/>
                  </a:lnTo>
                  <a:lnTo>
                    <a:pt x="1015348" y="4343400"/>
                  </a:lnTo>
                  <a:lnTo>
                    <a:pt x="959886" y="4343400"/>
                  </a:lnTo>
                  <a:lnTo>
                    <a:pt x="731077" y="4292600"/>
                  </a:lnTo>
                  <a:lnTo>
                    <a:pt x="672175" y="4292600"/>
                  </a:lnTo>
                  <a:lnTo>
                    <a:pt x="491519" y="4254500"/>
                  </a:lnTo>
                  <a:lnTo>
                    <a:pt x="2931813" y="4254500"/>
                  </a:lnTo>
                  <a:lnTo>
                    <a:pt x="2899547" y="4292600"/>
                  </a:lnTo>
                  <a:lnTo>
                    <a:pt x="2861342" y="4343400"/>
                  </a:lnTo>
                  <a:lnTo>
                    <a:pt x="2834757" y="4368800"/>
                  </a:lnTo>
                  <a:lnTo>
                    <a:pt x="2806729" y="4381500"/>
                  </a:lnTo>
                  <a:lnTo>
                    <a:pt x="2777063" y="4406900"/>
                  </a:lnTo>
                  <a:lnTo>
                    <a:pt x="2745565" y="4419600"/>
                  </a:lnTo>
                  <a:lnTo>
                    <a:pt x="2712040" y="4432300"/>
                  </a:lnTo>
                  <a:lnTo>
                    <a:pt x="2676292" y="4445000"/>
                  </a:lnTo>
                  <a:lnTo>
                    <a:pt x="2638128" y="4457700"/>
                  </a:lnTo>
                  <a:lnTo>
                    <a:pt x="2597352" y="4470400"/>
                  </a:lnTo>
                  <a:close/>
                </a:path>
                <a:path w="3029584" h="4483100">
                  <a:moveTo>
                    <a:pt x="2507187" y="4483100"/>
                  </a:moveTo>
                  <a:lnTo>
                    <a:pt x="2153766" y="4483100"/>
                  </a:lnTo>
                  <a:lnTo>
                    <a:pt x="2080724" y="4470400"/>
                  </a:lnTo>
                  <a:lnTo>
                    <a:pt x="2553770" y="4470400"/>
                  </a:lnTo>
                  <a:lnTo>
                    <a:pt x="2507187" y="4483100"/>
                  </a:lnTo>
                  <a:close/>
                </a:path>
              </a:pathLst>
            </a:custGeom>
            <a:solidFill>
              <a:srgbClr val="E6AE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5669480" y="2328720"/>
              <a:ext cx="1270000" cy="633730"/>
            </a:xfrm>
            <a:custGeom>
              <a:avLst/>
              <a:gdLst/>
              <a:ahLst/>
              <a:cxnLst/>
              <a:rect l="l" t="t" r="r" b="b"/>
              <a:pathLst>
                <a:path w="1270000" h="633730">
                  <a:moveTo>
                    <a:pt x="1021926" y="633187"/>
                  </a:moveTo>
                  <a:lnTo>
                    <a:pt x="1008073" y="633163"/>
                  </a:lnTo>
                  <a:lnTo>
                    <a:pt x="1002784" y="624286"/>
                  </a:lnTo>
                  <a:lnTo>
                    <a:pt x="1002473" y="606985"/>
                  </a:lnTo>
                  <a:lnTo>
                    <a:pt x="1007140" y="581246"/>
                  </a:lnTo>
                  <a:lnTo>
                    <a:pt x="1031409" y="504389"/>
                  </a:lnTo>
                  <a:lnTo>
                    <a:pt x="1051010" y="453241"/>
                  </a:lnTo>
                  <a:lnTo>
                    <a:pt x="1075590" y="393591"/>
                  </a:lnTo>
                  <a:lnTo>
                    <a:pt x="1105148" y="325425"/>
                  </a:lnTo>
                  <a:lnTo>
                    <a:pt x="1139684" y="248726"/>
                  </a:lnTo>
                  <a:lnTo>
                    <a:pt x="1179198" y="163480"/>
                  </a:lnTo>
                  <a:lnTo>
                    <a:pt x="1269947" y="134936"/>
                  </a:lnTo>
                  <a:lnTo>
                    <a:pt x="1199941" y="443733"/>
                  </a:lnTo>
                  <a:lnTo>
                    <a:pt x="1149357" y="506420"/>
                  </a:lnTo>
                  <a:lnTo>
                    <a:pt x="1106408" y="556853"/>
                  </a:lnTo>
                  <a:lnTo>
                    <a:pt x="1070949" y="594888"/>
                  </a:lnTo>
                  <a:lnTo>
                    <a:pt x="1021926" y="633187"/>
                  </a:lnTo>
                  <a:close/>
                </a:path>
                <a:path w="1270000" h="633730">
                  <a:moveTo>
                    <a:pt x="9844" y="480062"/>
                  </a:moveTo>
                  <a:lnTo>
                    <a:pt x="4861" y="473747"/>
                  </a:lnTo>
                  <a:lnTo>
                    <a:pt x="1579" y="454842"/>
                  </a:lnTo>
                  <a:lnTo>
                    <a:pt x="0" y="423409"/>
                  </a:lnTo>
                  <a:lnTo>
                    <a:pt x="121" y="379508"/>
                  </a:lnTo>
                  <a:lnTo>
                    <a:pt x="1944" y="323200"/>
                  </a:lnTo>
                  <a:lnTo>
                    <a:pt x="5469" y="254546"/>
                  </a:lnTo>
                  <a:lnTo>
                    <a:pt x="10695" y="173607"/>
                  </a:lnTo>
                  <a:lnTo>
                    <a:pt x="17622" y="80442"/>
                  </a:lnTo>
                  <a:lnTo>
                    <a:pt x="40958" y="39937"/>
                  </a:lnTo>
                  <a:lnTo>
                    <a:pt x="80579" y="10947"/>
                  </a:lnTo>
                  <a:lnTo>
                    <a:pt x="126520" y="0"/>
                  </a:lnTo>
                  <a:lnTo>
                    <a:pt x="109182" y="91702"/>
                  </a:lnTo>
                  <a:lnTo>
                    <a:pt x="92980" y="173735"/>
                  </a:lnTo>
                  <a:lnTo>
                    <a:pt x="77960" y="246085"/>
                  </a:lnTo>
                  <a:lnTo>
                    <a:pt x="64168" y="308734"/>
                  </a:lnTo>
                  <a:lnTo>
                    <a:pt x="51653" y="361668"/>
                  </a:lnTo>
                  <a:lnTo>
                    <a:pt x="40460" y="404871"/>
                  </a:lnTo>
                  <a:lnTo>
                    <a:pt x="22227" y="462022"/>
                  </a:lnTo>
                  <a:lnTo>
                    <a:pt x="9844" y="480062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5453751" y="2907390"/>
              <a:ext cx="1379855" cy="355600"/>
            </a:xfrm>
            <a:custGeom>
              <a:avLst/>
              <a:gdLst/>
              <a:ahLst/>
              <a:cxnLst/>
              <a:rect l="l" t="t" r="r" b="b"/>
              <a:pathLst>
                <a:path w="1379855" h="355600">
                  <a:moveTo>
                    <a:pt x="1298994" y="355505"/>
                  </a:moveTo>
                  <a:lnTo>
                    <a:pt x="1267840" y="349140"/>
                  </a:lnTo>
                  <a:lnTo>
                    <a:pt x="1242277" y="331826"/>
                  </a:lnTo>
                  <a:lnTo>
                    <a:pt x="1224978" y="306242"/>
                  </a:lnTo>
                  <a:lnTo>
                    <a:pt x="1218617" y="275062"/>
                  </a:lnTo>
                  <a:lnTo>
                    <a:pt x="1224978" y="243883"/>
                  </a:lnTo>
                  <a:lnTo>
                    <a:pt x="1242277" y="218298"/>
                  </a:lnTo>
                  <a:lnTo>
                    <a:pt x="1267840" y="200985"/>
                  </a:lnTo>
                  <a:lnTo>
                    <a:pt x="1298994" y="194620"/>
                  </a:lnTo>
                  <a:lnTo>
                    <a:pt x="1330148" y="200985"/>
                  </a:lnTo>
                  <a:lnTo>
                    <a:pt x="1355712" y="218298"/>
                  </a:lnTo>
                  <a:lnTo>
                    <a:pt x="1373011" y="243883"/>
                  </a:lnTo>
                  <a:lnTo>
                    <a:pt x="1379371" y="275062"/>
                  </a:lnTo>
                  <a:lnTo>
                    <a:pt x="1373011" y="306242"/>
                  </a:lnTo>
                  <a:lnTo>
                    <a:pt x="1355712" y="331827"/>
                  </a:lnTo>
                  <a:lnTo>
                    <a:pt x="1330148" y="349140"/>
                  </a:lnTo>
                  <a:lnTo>
                    <a:pt x="1298994" y="355505"/>
                  </a:lnTo>
                  <a:close/>
                </a:path>
                <a:path w="1379855" h="355600">
                  <a:moveTo>
                    <a:pt x="80376" y="160885"/>
                  </a:moveTo>
                  <a:lnTo>
                    <a:pt x="49222" y="154520"/>
                  </a:lnTo>
                  <a:lnTo>
                    <a:pt x="23659" y="137206"/>
                  </a:lnTo>
                  <a:lnTo>
                    <a:pt x="6360" y="111622"/>
                  </a:lnTo>
                  <a:lnTo>
                    <a:pt x="0" y="80442"/>
                  </a:lnTo>
                  <a:lnTo>
                    <a:pt x="6360" y="49263"/>
                  </a:lnTo>
                  <a:lnTo>
                    <a:pt x="23659" y="23678"/>
                  </a:lnTo>
                  <a:lnTo>
                    <a:pt x="49222" y="6365"/>
                  </a:lnTo>
                  <a:lnTo>
                    <a:pt x="80376" y="0"/>
                  </a:lnTo>
                  <a:lnTo>
                    <a:pt x="111530" y="6365"/>
                  </a:lnTo>
                  <a:lnTo>
                    <a:pt x="137094" y="23678"/>
                  </a:lnTo>
                  <a:lnTo>
                    <a:pt x="154393" y="49263"/>
                  </a:lnTo>
                  <a:lnTo>
                    <a:pt x="160753" y="80442"/>
                  </a:lnTo>
                  <a:lnTo>
                    <a:pt x="154393" y="111622"/>
                  </a:lnTo>
                  <a:lnTo>
                    <a:pt x="137094" y="137206"/>
                  </a:lnTo>
                  <a:lnTo>
                    <a:pt x="111530" y="154520"/>
                  </a:lnTo>
                  <a:lnTo>
                    <a:pt x="80376" y="160885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5884157" y="2692011"/>
              <a:ext cx="542290" cy="2994660"/>
            </a:xfrm>
            <a:custGeom>
              <a:avLst/>
              <a:gdLst/>
              <a:ahLst/>
              <a:cxnLst/>
              <a:rect l="l" t="t" r="r" b="b"/>
              <a:pathLst>
                <a:path w="542290" h="2994660">
                  <a:moveTo>
                    <a:pt x="26454" y="96904"/>
                  </a:moveTo>
                  <a:lnTo>
                    <a:pt x="0" y="64873"/>
                  </a:lnTo>
                  <a:lnTo>
                    <a:pt x="3119" y="40870"/>
                  </a:lnTo>
                  <a:lnTo>
                    <a:pt x="15232" y="16867"/>
                  </a:lnTo>
                  <a:lnTo>
                    <a:pt x="34638" y="648"/>
                  </a:lnTo>
                  <a:lnTo>
                    <a:pt x="59634" y="0"/>
                  </a:lnTo>
                  <a:lnTo>
                    <a:pt x="76406" y="14799"/>
                  </a:lnTo>
                  <a:lnTo>
                    <a:pt x="79080" y="38599"/>
                  </a:lnTo>
                  <a:lnTo>
                    <a:pt x="72031" y="63859"/>
                  </a:lnTo>
                  <a:lnTo>
                    <a:pt x="59634" y="83037"/>
                  </a:lnTo>
                  <a:lnTo>
                    <a:pt x="50195" y="91228"/>
                  </a:lnTo>
                  <a:lnTo>
                    <a:pt x="38567" y="96012"/>
                  </a:lnTo>
                  <a:lnTo>
                    <a:pt x="26454" y="96904"/>
                  </a:lnTo>
                  <a:close/>
                </a:path>
                <a:path w="542290" h="2994660">
                  <a:moveTo>
                    <a:pt x="494212" y="207675"/>
                  </a:moveTo>
                  <a:lnTo>
                    <a:pt x="464111" y="179050"/>
                  </a:lnTo>
                  <a:lnTo>
                    <a:pt x="464881" y="154560"/>
                  </a:lnTo>
                  <a:lnTo>
                    <a:pt x="474158" y="129097"/>
                  </a:lnTo>
                  <a:lnTo>
                    <a:pt x="490728" y="110446"/>
                  </a:lnTo>
                  <a:lnTo>
                    <a:pt x="513375" y="106392"/>
                  </a:lnTo>
                  <a:lnTo>
                    <a:pt x="531403" y="119731"/>
                  </a:lnTo>
                  <a:lnTo>
                    <a:pt x="537034" y="143045"/>
                  </a:lnTo>
                  <a:lnTo>
                    <a:pt x="533428" y="168792"/>
                  </a:lnTo>
                  <a:lnTo>
                    <a:pt x="523746" y="189430"/>
                  </a:lnTo>
                  <a:lnTo>
                    <a:pt x="516170" y="198431"/>
                  </a:lnTo>
                  <a:lnTo>
                    <a:pt x="505920" y="204999"/>
                  </a:lnTo>
                  <a:lnTo>
                    <a:pt x="494212" y="207675"/>
                  </a:lnTo>
                  <a:close/>
                </a:path>
                <a:path w="542290" h="2994660">
                  <a:moveTo>
                    <a:pt x="440776" y="2504109"/>
                  </a:moveTo>
                  <a:lnTo>
                    <a:pt x="413633" y="2457279"/>
                  </a:lnTo>
                  <a:lnTo>
                    <a:pt x="418089" y="2431127"/>
                  </a:lnTo>
                  <a:lnTo>
                    <a:pt x="431296" y="2410327"/>
                  </a:lnTo>
                  <a:lnTo>
                    <a:pt x="453740" y="2402907"/>
                  </a:lnTo>
                  <a:lnTo>
                    <a:pt x="474564" y="2411786"/>
                  </a:lnTo>
                  <a:lnTo>
                    <a:pt x="484206" y="2433073"/>
                  </a:lnTo>
                  <a:lnTo>
                    <a:pt x="485097" y="2458738"/>
                  </a:lnTo>
                  <a:lnTo>
                    <a:pt x="479668" y="2480755"/>
                  </a:lnTo>
                  <a:lnTo>
                    <a:pt x="473591" y="2491337"/>
                  </a:lnTo>
                  <a:lnTo>
                    <a:pt x="464111" y="2499244"/>
                  </a:lnTo>
                  <a:lnTo>
                    <a:pt x="452687" y="2503744"/>
                  </a:lnTo>
                  <a:lnTo>
                    <a:pt x="440776" y="2504109"/>
                  </a:lnTo>
                  <a:close/>
                </a:path>
                <a:path w="542290" h="2994660">
                  <a:moveTo>
                    <a:pt x="404477" y="1966958"/>
                  </a:moveTo>
                  <a:lnTo>
                    <a:pt x="377333" y="1919033"/>
                  </a:lnTo>
                  <a:lnTo>
                    <a:pt x="381790" y="1893003"/>
                  </a:lnTo>
                  <a:lnTo>
                    <a:pt x="394997" y="1872811"/>
                  </a:lnTo>
                  <a:lnTo>
                    <a:pt x="417441" y="1865756"/>
                  </a:lnTo>
                  <a:lnTo>
                    <a:pt x="438264" y="1874635"/>
                  </a:lnTo>
                  <a:lnTo>
                    <a:pt x="447906" y="1895922"/>
                  </a:lnTo>
                  <a:lnTo>
                    <a:pt x="448798" y="1921587"/>
                  </a:lnTo>
                  <a:lnTo>
                    <a:pt x="443369" y="1943604"/>
                  </a:lnTo>
                  <a:lnTo>
                    <a:pt x="437292" y="1954186"/>
                  </a:lnTo>
                  <a:lnTo>
                    <a:pt x="427812" y="1962093"/>
                  </a:lnTo>
                  <a:lnTo>
                    <a:pt x="416388" y="1966593"/>
                  </a:lnTo>
                  <a:lnTo>
                    <a:pt x="404477" y="1966958"/>
                  </a:lnTo>
                  <a:close/>
                </a:path>
                <a:path w="542290" h="2994660">
                  <a:moveTo>
                    <a:pt x="497818" y="2994551"/>
                  </a:moveTo>
                  <a:lnTo>
                    <a:pt x="470674" y="2946626"/>
                  </a:lnTo>
                  <a:lnTo>
                    <a:pt x="475131" y="2920596"/>
                  </a:lnTo>
                  <a:lnTo>
                    <a:pt x="488338" y="2900404"/>
                  </a:lnTo>
                  <a:lnTo>
                    <a:pt x="510782" y="2893349"/>
                  </a:lnTo>
                  <a:lnTo>
                    <a:pt x="531605" y="2902228"/>
                  </a:lnTo>
                  <a:lnTo>
                    <a:pt x="541247" y="2923515"/>
                  </a:lnTo>
                  <a:lnTo>
                    <a:pt x="542138" y="2949181"/>
                  </a:lnTo>
                  <a:lnTo>
                    <a:pt x="536710" y="2971197"/>
                  </a:lnTo>
                  <a:lnTo>
                    <a:pt x="530633" y="2981779"/>
                  </a:lnTo>
                  <a:lnTo>
                    <a:pt x="521153" y="2989686"/>
                  </a:lnTo>
                  <a:lnTo>
                    <a:pt x="509728" y="2994186"/>
                  </a:lnTo>
                  <a:lnTo>
                    <a:pt x="497818" y="2994551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652372" y="2563946"/>
              <a:ext cx="3278114" cy="772305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8B0E84EF-91F3-4007-8A38-13BA84E449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79" b="89775" l="1553" r="89819">
                        <a14:foregroundMark x1="8283" y1="11785" x2="8283" y2="11785"/>
                        <a14:foregroundMark x1="6212" y1="12132" x2="23296" y2="13172"/>
                        <a14:foregroundMark x1="6299" y1="19931" x2="19845" y2="21837"/>
                        <a14:foregroundMark x1="19845" y1="21837" x2="23900" y2="20971"/>
                        <a14:foregroundMark x1="6644" y1="27903" x2="23900" y2="28250"/>
                        <a14:foregroundMark x1="7852" y1="33449" x2="24245" y2="34489"/>
                        <a14:foregroundMark x1="24245" y1="34489" x2="24504" y2="34835"/>
                        <a14:foregroundMark x1="5522" y1="43847" x2="19241" y2="44021"/>
                        <a14:foregroundMark x1="19241" y1="44021" x2="26402" y2="43674"/>
                        <a14:foregroundMark x1="6126" y1="50087" x2="25798" y2="51127"/>
                        <a14:foregroundMark x1="5004" y1="58752" x2="5004" y2="58752"/>
                        <a14:foregroundMark x1="5263" y1="65511" x2="5263" y2="65511"/>
                        <a14:foregroundMark x1="5953" y1="74870" x2="5953" y2="74870"/>
                        <a14:foregroundMark x1="6903" y1="83536" x2="6903" y2="83536"/>
                        <a14:foregroundMark x1="3883" y1="84229" x2="3883" y2="84229"/>
                        <a14:foregroundMark x1="3365" y1="81802" x2="3365" y2="81802"/>
                        <a14:foregroundMark x1="1553" y1="82322" x2="1553" y2="82322"/>
                        <a14:foregroundMark x1="2761" y1="75217" x2="2761" y2="75217"/>
                        <a14:foregroundMark x1="3710" y1="76776" x2="3710" y2="76776"/>
                        <a14:foregroundMark x1="1812" y1="81629" x2="1812" y2="81629"/>
                        <a14:foregroundMark x1="2847" y1="64991" x2="2847" y2="64991"/>
                        <a14:foregroundMark x1="3624" y1="66724" x2="3624" y2="66724"/>
                        <a14:foregroundMark x1="2934" y1="58579" x2="2934" y2="58579"/>
                        <a14:foregroundMark x1="3624" y1="59619" x2="3624" y2="59619"/>
                        <a14:foregroundMark x1="2416" y1="51127" x2="2416" y2="51127"/>
                        <a14:foregroundMark x1="3710" y1="51820" x2="3710" y2="51820"/>
                        <a14:foregroundMark x1="2502" y1="43154" x2="2502" y2="43154"/>
                        <a14:foregroundMark x1="3624" y1="44194" x2="3624" y2="44194"/>
                        <a14:foregroundMark x1="2243" y1="35875" x2="2243" y2="35875"/>
                        <a14:foregroundMark x1="3796" y1="36742" x2="3796" y2="36742"/>
                        <a14:foregroundMark x1="2675" y1="27556" x2="2675" y2="27556"/>
                        <a14:foregroundMark x1="3710" y1="28943" x2="3710" y2="28943"/>
                        <a14:foregroundMark x1="2502" y1="20277" x2="2502" y2="20277"/>
                        <a14:foregroundMark x1="3710" y1="21664" x2="3710" y2="21664"/>
                        <a14:foregroundMark x1="2416" y1="13345" x2="2416" y2="13345"/>
                        <a14:foregroundMark x1="3365" y1="13692" x2="3365" y2="13692"/>
                        <a14:foregroundMark x1="2502" y1="12132" x2="2502" y2="12132"/>
                        <a14:foregroundMark x1="2847" y1="13865" x2="2847" y2="13865"/>
                        <a14:foregroundMark x1="3020" y1="13865" x2="3020" y2="13865"/>
                        <a14:foregroundMark x1="2502" y1="18891" x2="2502" y2="18891"/>
                        <a14:foregroundMark x1="3106" y1="21144" x2="3106" y2="21144"/>
                        <a14:foregroundMark x1="3796" y1="20971" x2="3796" y2="20971"/>
                        <a14:foregroundMark x1="2934" y1="20104" x2="2934" y2="20104"/>
                        <a14:foregroundMark x1="2675" y1="26516" x2="2675" y2="26516"/>
                        <a14:foregroundMark x1="2934" y1="27903" x2="2934" y2="27903"/>
                        <a14:foregroundMark x1="2588" y1="28423" x2="2588" y2="28423"/>
                        <a14:foregroundMark x1="2502" y1="41941" x2="2502" y2="41941"/>
                        <a14:foregroundMark x1="2934" y1="44021" x2="2934" y2="44021"/>
                        <a14:foregroundMark x1="2416" y1="41594" x2="2416" y2="41594"/>
                        <a14:foregroundMark x1="2416" y1="49740" x2="2416" y2="49740"/>
                        <a14:foregroundMark x1="3883" y1="51993" x2="3883" y2="51993"/>
                        <a14:foregroundMark x1="2847" y1="56499" x2="2847" y2="56499"/>
                        <a14:foregroundMark x1="2847" y1="57886" x2="2847" y2="57886"/>
                        <a14:foregroundMark x1="2416" y1="57019" x2="2416" y2="57019"/>
                        <a14:foregroundMark x1="2847" y1="81282" x2="2847" y2="81282"/>
                        <a14:foregroundMark x1="2588" y1="12478" x2="2588" y2="12478"/>
                      </a14:backgroundRemoval>
                    </a14:imgEffect>
                  </a14:imgLayer>
                </a14:imgProps>
              </a:ext>
            </a:extLst>
          </a:blip>
          <a:srcRect t="8663" r="70288" b="2031"/>
          <a:stretch/>
        </p:blipFill>
        <p:spPr>
          <a:xfrm>
            <a:off x="704387" y="2407585"/>
            <a:ext cx="4532108" cy="678191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B002EF1C-1AA4-4217-92E7-5E20765740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1200" y="2373374"/>
            <a:ext cx="9171508" cy="564731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373D0688-1021-4631-864A-41E3052F2921}"/>
              </a:ext>
            </a:extLst>
          </p:cNvPr>
          <p:cNvSpPr txBox="1"/>
          <p:nvPr/>
        </p:nvSpPr>
        <p:spPr>
          <a:xfrm>
            <a:off x="1057658" y="832504"/>
            <a:ext cx="120311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err="1">
                <a:solidFill>
                  <a:srgbClr val="675E47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Komponen</a:t>
            </a:r>
            <a:r>
              <a:rPr lang="en-US" sz="5400" b="1" dirty="0">
                <a:solidFill>
                  <a:srgbClr val="675E47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 yang </a:t>
            </a:r>
            <a:r>
              <a:rPr lang="en-US" sz="5400" b="1" dirty="0" err="1">
                <a:solidFill>
                  <a:srgbClr val="675E47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harus</a:t>
            </a:r>
            <a:r>
              <a:rPr lang="en-US" sz="5400" b="1" dirty="0">
                <a:solidFill>
                  <a:srgbClr val="675E47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en-US" sz="5400" b="1" dirty="0" err="1">
                <a:solidFill>
                  <a:srgbClr val="675E47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diisi</a:t>
            </a:r>
            <a:r>
              <a:rPr lang="en-US" sz="5400" b="1" dirty="0">
                <a:solidFill>
                  <a:srgbClr val="675E47"/>
                </a:solidFill>
                <a:latin typeface="Perpetua Titling MT" panose="02020502060505020804" pitchFamily="18" charset="0"/>
                <a:ea typeface="Roboto" panose="02000000000000000000" pitchFamily="2" charset="0"/>
                <a:cs typeface="Roboto" panose="02000000000000000000" pitchFamily="2" charset="0"/>
              </a:rPr>
              <a:t>:</a:t>
            </a:r>
            <a:endParaRPr lang="en-ID" sz="5400" b="1" dirty="0">
              <a:solidFill>
                <a:srgbClr val="675E47"/>
              </a:solidFill>
              <a:latin typeface="Perpetua Titling MT" panose="02020502060505020804" pitchFamily="18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418676" y="7769849"/>
            <a:ext cx="7316226" cy="180518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Untuk LHKASN, tidak ada Lampiran Penjualan/Pelepasan, Fasilitas, dan Dokumen kelengkapan Lampiran 4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8025740" y="-5162943"/>
            <a:ext cx="261406" cy="14197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06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51750"/>
            <a:ext cx="17607842" cy="9635250"/>
            <a:chOff x="0" y="651750"/>
            <a:chExt cx="17607842" cy="9635250"/>
          </a:xfrm>
        </p:grpSpPr>
        <p:sp>
          <p:nvSpPr>
            <p:cNvPr id="3" name="object 3"/>
            <p:cNvSpPr/>
            <p:nvPr/>
          </p:nvSpPr>
          <p:spPr>
            <a:xfrm>
              <a:off x="4968167" y="651750"/>
              <a:ext cx="12639675" cy="8973185"/>
            </a:xfrm>
            <a:custGeom>
              <a:avLst/>
              <a:gdLst/>
              <a:ahLst/>
              <a:cxnLst/>
              <a:rect l="l" t="t" r="r" b="b"/>
              <a:pathLst>
                <a:path w="12639675" h="8973185">
                  <a:moveTo>
                    <a:pt x="12358162" y="8972966"/>
                  </a:moveTo>
                  <a:lnTo>
                    <a:pt x="281364" y="8972966"/>
                  </a:lnTo>
                  <a:lnTo>
                    <a:pt x="277489" y="8972233"/>
                  </a:lnTo>
                  <a:lnTo>
                    <a:pt x="235139" y="8958675"/>
                  </a:lnTo>
                  <a:lnTo>
                    <a:pt x="195169" y="8940298"/>
                  </a:lnTo>
                  <a:lnTo>
                    <a:pt x="157926" y="8917450"/>
                  </a:lnTo>
                  <a:lnTo>
                    <a:pt x="123759" y="8890481"/>
                  </a:lnTo>
                  <a:lnTo>
                    <a:pt x="93016" y="8859738"/>
                  </a:lnTo>
                  <a:lnTo>
                    <a:pt x="66047" y="8825571"/>
                  </a:lnTo>
                  <a:lnTo>
                    <a:pt x="43200" y="8788328"/>
                  </a:lnTo>
                  <a:lnTo>
                    <a:pt x="24822" y="8748358"/>
                  </a:lnTo>
                  <a:lnTo>
                    <a:pt x="11264" y="8706009"/>
                  </a:lnTo>
                  <a:lnTo>
                    <a:pt x="2874" y="8661630"/>
                  </a:lnTo>
                  <a:lnTo>
                    <a:pt x="0" y="8615569"/>
                  </a:lnTo>
                  <a:lnTo>
                    <a:pt x="0" y="367929"/>
                  </a:lnTo>
                  <a:lnTo>
                    <a:pt x="2874" y="321868"/>
                  </a:lnTo>
                  <a:lnTo>
                    <a:pt x="11264" y="277489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6" y="123759"/>
                  </a:lnTo>
                  <a:lnTo>
                    <a:pt x="123759" y="93017"/>
                  </a:lnTo>
                  <a:lnTo>
                    <a:pt x="157926" y="66047"/>
                  </a:lnTo>
                  <a:lnTo>
                    <a:pt x="195169" y="43200"/>
                  </a:lnTo>
                  <a:lnTo>
                    <a:pt x="235139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9" y="0"/>
                  </a:lnTo>
                  <a:lnTo>
                    <a:pt x="12271597" y="0"/>
                  </a:lnTo>
                  <a:lnTo>
                    <a:pt x="12317658" y="2874"/>
                  </a:lnTo>
                  <a:lnTo>
                    <a:pt x="12362038" y="11264"/>
                  </a:lnTo>
                  <a:lnTo>
                    <a:pt x="12404387" y="24822"/>
                  </a:lnTo>
                  <a:lnTo>
                    <a:pt x="12444358" y="43200"/>
                  </a:lnTo>
                  <a:lnTo>
                    <a:pt x="12481601" y="66047"/>
                  </a:lnTo>
                  <a:lnTo>
                    <a:pt x="12515768" y="93017"/>
                  </a:lnTo>
                  <a:lnTo>
                    <a:pt x="12546511" y="123759"/>
                  </a:lnTo>
                  <a:lnTo>
                    <a:pt x="12573480" y="157926"/>
                  </a:lnTo>
                  <a:lnTo>
                    <a:pt x="12596328" y="195169"/>
                  </a:lnTo>
                  <a:lnTo>
                    <a:pt x="12614705" y="235139"/>
                  </a:lnTo>
                  <a:lnTo>
                    <a:pt x="12628263" y="277489"/>
                  </a:lnTo>
                  <a:lnTo>
                    <a:pt x="12636654" y="321868"/>
                  </a:lnTo>
                  <a:lnTo>
                    <a:pt x="12639528" y="367929"/>
                  </a:lnTo>
                  <a:lnTo>
                    <a:pt x="12639528" y="8615569"/>
                  </a:lnTo>
                  <a:lnTo>
                    <a:pt x="12636654" y="8661630"/>
                  </a:lnTo>
                  <a:lnTo>
                    <a:pt x="12628263" y="8706009"/>
                  </a:lnTo>
                  <a:lnTo>
                    <a:pt x="12614705" y="8748358"/>
                  </a:lnTo>
                  <a:lnTo>
                    <a:pt x="12596328" y="8788328"/>
                  </a:lnTo>
                  <a:lnTo>
                    <a:pt x="12573480" y="8825571"/>
                  </a:lnTo>
                  <a:lnTo>
                    <a:pt x="12546511" y="8859738"/>
                  </a:lnTo>
                  <a:lnTo>
                    <a:pt x="12515768" y="8890481"/>
                  </a:lnTo>
                  <a:lnTo>
                    <a:pt x="12481601" y="8917450"/>
                  </a:lnTo>
                  <a:lnTo>
                    <a:pt x="12444358" y="8940298"/>
                  </a:lnTo>
                  <a:lnTo>
                    <a:pt x="12404387" y="8958675"/>
                  </a:lnTo>
                  <a:lnTo>
                    <a:pt x="12362038" y="8972233"/>
                  </a:lnTo>
                  <a:lnTo>
                    <a:pt x="12358162" y="89729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972930" y="1606329"/>
              <a:ext cx="12630150" cy="0"/>
            </a:xfrm>
            <a:custGeom>
              <a:avLst/>
              <a:gdLst/>
              <a:ahLst/>
              <a:cxnLst/>
              <a:rect l="l" t="t" r="r" b="b"/>
              <a:pathLst>
                <a:path w="12630150">
                  <a:moveTo>
                    <a:pt x="0" y="0"/>
                  </a:moveTo>
                  <a:lnTo>
                    <a:pt x="12630152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08115" y="1028562"/>
              <a:ext cx="217277" cy="21727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47986" y="1028562"/>
              <a:ext cx="217276" cy="21727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87855" y="1028562"/>
              <a:ext cx="217277" cy="21727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2560910"/>
              <a:ext cx="4598205" cy="7726090"/>
            </a:xfrm>
            <a:prstGeom prst="rect">
              <a:avLst/>
            </a:prstGeom>
          </p:spPr>
        </p:pic>
      </p:grpSp>
      <p:graphicFrame>
        <p:nvGraphicFramePr>
          <p:cNvPr id="10" name="Diagram 9">
            <a:extLst>
              <a:ext uri="{FF2B5EF4-FFF2-40B4-BE49-F238E27FC236}">
                <a16:creationId xmlns="" xmlns:a16="http://schemas.microsoft.com/office/drawing/2014/main" id="{F3FBF147-AF70-444F-BB3C-6597C2A7C6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1142055"/>
              </p:ext>
            </p:extLst>
          </p:nvPr>
        </p:nvGraphicFramePr>
        <p:xfrm>
          <a:off x="6262972" y="1805912"/>
          <a:ext cx="9471804" cy="6081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1" name="Title 2"/>
          <p:cNvSpPr txBox="1">
            <a:spLocks/>
          </p:cNvSpPr>
          <p:nvPr/>
        </p:nvSpPr>
        <p:spPr>
          <a:xfrm>
            <a:off x="6629400" y="43751"/>
            <a:ext cx="12344400" cy="1133508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 marR="5080" indent="621665">
              <a:lnSpc>
                <a:spcPts val="13950"/>
              </a:lnSpc>
              <a:spcBef>
                <a:spcPts val="2940"/>
              </a:spcBef>
            </a:pPr>
            <a:r>
              <a:rPr lang="en-ID" sz="6600" b="1" dirty="0">
                <a:solidFill>
                  <a:srgbClr val="171717"/>
                </a:solidFill>
                <a:latin typeface="Tahoma"/>
                <a:cs typeface="Tahoma"/>
              </a:rPr>
              <a:t>HARTA KEKAYAAN</a:t>
            </a:r>
            <a:endParaRPr lang="id-ID" sz="6600" b="1" dirty="0">
              <a:solidFill>
                <a:srgbClr val="171717"/>
              </a:solidFill>
              <a:latin typeface="Tahoma"/>
              <a:cs typeface="Tahoma"/>
            </a:endParaRPr>
          </a:p>
        </p:txBody>
      </p:sp>
      <p:sp>
        <p:nvSpPr>
          <p:cNvPr id="12" name="Callout: Bent Line 5">
            <a:extLst>
              <a:ext uri="{FF2B5EF4-FFF2-40B4-BE49-F238E27FC236}">
                <a16:creationId xmlns="" xmlns:a16="http://schemas.microsoft.com/office/drawing/2014/main" id="{36995DE1-F71F-48E6-ADC5-984182E6CAC7}"/>
              </a:ext>
            </a:extLst>
          </p:cNvPr>
          <p:cNvSpPr/>
          <p:nvPr/>
        </p:nvSpPr>
        <p:spPr>
          <a:xfrm>
            <a:off x="5041587" y="7861448"/>
            <a:ext cx="2730281" cy="1957284"/>
          </a:xfrm>
          <a:prstGeom prst="borderCallout2">
            <a:avLst>
              <a:gd name="adj1" fmla="val 48256"/>
              <a:gd name="adj2" fmla="val 102717"/>
              <a:gd name="adj3" fmla="val 47026"/>
              <a:gd name="adj4" fmla="val 129636"/>
              <a:gd name="adj5" fmla="val -49782"/>
              <a:gd name="adj6" fmla="val 14634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Uang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Tunai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Deposito</a:t>
            </a: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Giro</a:t>
            </a: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Tabungan</a:t>
            </a: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Lainnya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3" name="Callout: Bent Line 6">
            <a:extLst>
              <a:ext uri="{FF2B5EF4-FFF2-40B4-BE49-F238E27FC236}">
                <a16:creationId xmlns="" xmlns:a16="http://schemas.microsoft.com/office/drawing/2014/main" id="{A6B499C7-FC7B-4C9C-A335-79E500A46260}"/>
              </a:ext>
            </a:extLst>
          </p:cNvPr>
          <p:cNvSpPr/>
          <p:nvPr/>
        </p:nvSpPr>
        <p:spPr>
          <a:xfrm>
            <a:off x="14762669" y="1732717"/>
            <a:ext cx="3035672" cy="2006789"/>
          </a:xfrm>
          <a:prstGeom prst="borderCallout2">
            <a:avLst>
              <a:gd name="adj1" fmla="val 21855"/>
              <a:gd name="adj2" fmla="val 10"/>
              <a:gd name="adj3" fmla="val 22071"/>
              <a:gd name="adj4" fmla="val -38351"/>
              <a:gd name="adj5" fmla="val 54997"/>
              <a:gd name="adj6" fmla="val -57788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428625" indent="-428625" algn="just">
              <a:buFont typeface="Arial" panose="020B0604020202020204" pitchFamily="34" charset="0"/>
              <a:buChar char="•"/>
              <a:defRPr/>
            </a:pP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Mobil</a:t>
            </a:r>
          </a:p>
          <a:p>
            <a:pPr marL="428625" indent="-428625" algn="just">
              <a:buFont typeface="Arial" panose="020B0604020202020204" pitchFamily="34" charset="0"/>
              <a:buChar char="•"/>
              <a:defRPr/>
            </a:pP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Motor</a:t>
            </a:r>
          </a:p>
          <a:p>
            <a:pPr marL="428625" indent="-428625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Kapal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Laut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/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Perahu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428625" indent="-428625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Pesawat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terbang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428625" indent="-428625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Lainnya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4" name="Callout: Line 7">
            <a:extLst>
              <a:ext uri="{FF2B5EF4-FFF2-40B4-BE49-F238E27FC236}">
                <a16:creationId xmlns="" xmlns:a16="http://schemas.microsoft.com/office/drawing/2014/main" id="{2AD8EBD4-6E46-4B79-BF4B-563D7CBB3BFF}"/>
              </a:ext>
            </a:extLst>
          </p:cNvPr>
          <p:cNvSpPr/>
          <p:nvPr/>
        </p:nvSpPr>
        <p:spPr>
          <a:xfrm>
            <a:off x="14401800" y="4387576"/>
            <a:ext cx="3463541" cy="2621222"/>
          </a:xfrm>
          <a:prstGeom prst="borderCallout1">
            <a:avLst>
              <a:gd name="adj1" fmla="val 34356"/>
              <a:gd name="adj2" fmla="val 4"/>
              <a:gd name="adj3" fmla="val 35387"/>
              <a:gd name="adj4" fmla="val -23743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271463" indent="-271463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Perabot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Rumah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Tangga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Barang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Elektronik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Perhiasan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&amp;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Logam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/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Batu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Mulia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Barang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Seni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/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Antik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Persediaan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Harta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Bergerak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Lainnya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5" name="Callout: Bent Line 8">
            <a:extLst>
              <a:ext uri="{FF2B5EF4-FFF2-40B4-BE49-F238E27FC236}">
                <a16:creationId xmlns="" xmlns:a16="http://schemas.microsoft.com/office/drawing/2014/main" id="{CFBB7D35-225F-4C23-B2CC-98205802B987}"/>
              </a:ext>
            </a:extLst>
          </p:cNvPr>
          <p:cNvSpPr/>
          <p:nvPr/>
        </p:nvSpPr>
        <p:spPr>
          <a:xfrm>
            <a:off x="14096141" y="7684462"/>
            <a:ext cx="3150803" cy="2211728"/>
          </a:xfrm>
          <a:prstGeom prst="borderCallout2">
            <a:avLst>
              <a:gd name="adj1" fmla="val 17997"/>
              <a:gd name="adj2" fmla="val -1636"/>
              <a:gd name="adj3" fmla="val 17863"/>
              <a:gd name="adj4" fmla="val -44173"/>
              <a:gd name="adj5" fmla="val -11982"/>
              <a:gd name="adj6" fmla="val -72575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Saham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Reksadana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Obligasi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Surat Utang Negara</a:t>
            </a: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Sukuk,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dll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6" name="Callout: Bent Line 9">
            <a:extLst>
              <a:ext uri="{FF2B5EF4-FFF2-40B4-BE49-F238E27FC236}">
                <a16:creationId xmlns="" xmlns:a16="http://schemas.microsoft.com/office/drawing/2014/main" id="{2F177308-10DC-4558-BA4F-9B2ED51FE732}"/>
              </a:ext>
            </a:extLst>
          </p:cNvPr>
          <p:cNvSpPr/>
          <p:nvPr/>
        </p:nvSpPr>
        <p:spPr>
          <a:xfrm>
            <a:off x="4598205" y="1732717"/>
            <a:ext cx="2928419" cy="5571185"/>
          </a:xfrm>
          <a:prstGeom prst="borderCallout2">
            <a:avLst>
              <a:gd name="adj1" fmla="val 10535"/>
              <a:gd name="adj2" fmla="val 100954"/>
              <a:gd name="adj3" fmla="val 9860"/>
              <a:gd name="adj4" fmla="val 138152"/>
              <a:gd name="adj5" fmla="val 19747"/>
              <a:gd name="adj6" fmla="val 154041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Piutang</a:t>
            </a: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Kerja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sama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usaha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yg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tidak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berbadan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hukum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Hak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kekayaan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intelektual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Dana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pensiun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/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tabungan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hari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tua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Unitlink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Sewa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jangka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Panjang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dibayar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di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muka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Hak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pengelolaan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/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pengusahaan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yg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dimiliki</a:t>
            </a:r>
            <a:r>
              <a:rPr lang="en-ID" sz="2100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perorangan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71463" indent="-271463" algn="just">
              <a:buFont typeface="Arial" panose="020B0604020202020204" pitchFamily="34" charset="0"/>
              <a:buChar char="•"/>
              <a:defRPr/>
            </a:pPr>
            <a:r>
              <a:rPr lang="en-ID" sz="2100" dirty="0" err="1">
                <a:solidFill>
                  <a:prstClr val="black"/>
                </a:solidFill>
                <a:cs typeface="Arial" panose="020B0604020202020204" pitchFamily="34" charset="0"/>
              </a:rPr>
              <a:t>Lainnya</a:t>
            </a:r>
            <a:endParaRPr lang="en-ID" sz="21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17" name="Teardrop 16">
            <a:extLst>
              <a:ext uri="{FF2B5EF4-FFF2-40B4-BE49-F238E27FC236}">
                <a16:creationId xmlns="" xmlns:a16="http://schemas.microsoft.com/office/drawing/2014/main" id="{5861BB8C-4131-4470-892D-4A50ED00019A}"/>
              </a:ext>
            </a:extLst>
          </p:cNvPr>
          <p:cNvSpPr/>
          <p:nvPr/>
        </p:nvSpPr>
        <p:spPr>
          <a:xfrm>
            <a:off x="9423473" y="8276004"/>
            <a:ext cx="3150803" cy="1687116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FFFFFF"/>
                </a:solidFill>
                <a:latin typeface="Arial Black" panose="020B0A04020102020204" pitchFamily="34" charset="0"/>
              </a:rPr>
              <a:t>+ UTANG</a:t>
            </a:r>
            <a:endParaRPr lang="en-ID" sz="36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51750" y="651751"/>
            <a:ext cx="16978630" cy="8973185"/>
            <a:chOff x="651750" y="651751"/>
            <a:chExt cx="16978630" cy="8973185"/>
          </a:xfrm>
        </p:grpSpPr>
        <p:sp>
          <p:nvSpPr>
            <p:cNvPr id="3" name="object 3"/>
            <p:cNvSpPr/>
            <p:nvPr/>
          </p:nvSpPr>
          <p:spPr>
            <a:xfrm>
              <a:off x="651750" y="651751"/>
              <a:ext cx="16970375" cy="8973185"/>
            </a:xfrm>
            <a:custGeom>
              <a:avLst/>
              <a:gdLst/>
              <a:ahLst/>
              <a:cxnLst/>
              <a:rect l="l" t="t" r="r" b="b"/>
              <a:pathLst>
                <a:path w="16970375" h="8973185">
                  <a:moveTo>
                    <a:pt x="16703133" y="8972966"/>
                  </a:moveTo>
                  <a:lnTo>
                    <a:pt x="281365" y="8972966"/>
                  </a:lnTo>
                  <a:lnTo>
                    <a:pt x="277489" y="8972233"/>
                  </a:lnTo>
                  <a:lnTo>
                    <a:pt x="235139" y="8958675"/>
                  </a:lnTo>
                  <a:lnTo>
                    <a:pt x="195169" y="8940298"/>
                  </a:lnTo>
                  <a:lnTo>
                    <a:pt x="157926" y="8917450"/>
                  </a:lnTo>
                  <a:lnTo>
                    <a:pt x="123759" y="8890481"/>
                  </a:lnTo>
                  <a:lnTo>
                    <a:pt x="93017" y="8859738"/>
                  </a:lnTo>
                  <a:lnTo>
                    <a:pt x="66047" y="8825571"/>
                  </a:lnTo>
                  <a:lnTo>
                    <a:pt x="43200" y="8788328"/>
                  </a:lnTo>
                  <a:lnTo>
                    <a:pt x="24822" y="8748358"/>
                  </a:lnTo>
                  <a:lnTo>
                    <a:pt x="11264" y="8706008"/>
                  </a:lnTo>
                  <a:lnTo>
                    <a:pt x="2874" y="8661629"/>
                  </a:lnTo>
                  <a:lnTo>
                    <a:pt x="0" y="8615569"/>
                  </a:lnTo>
                  <a:lnTo>
                    <a:pt x="0" y="367928"/>
                  </a:lnTo>
                  <a:lnTo>
                    <a:pt x="2874" y="321868"/>
                  </a:lnTo>
                  <a:lnTo>
                    <a:pt x="11264" y="277488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7" y="123759"/>
                  </a:lnTo>
                  <a:lnTo>
                    <a:pt x="123759" y="93016"/>
                  </a:lnTo>
                  <a:lnTo>
                    <a:pt x="157926" y="66047"/>
                  </a:lnTo>
                  <a:lnTo>
                    <a:pt x="195169" y="43199"/>
                  </a:lnTo>
                  <a:lnTo>
                    <a:pt x="235139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5" y="0"/>
                  </a:lnTo>
                  <a:lnTo>
                    <a:pt x="16616574" y="0"/>
                  </a:lnTo>
                  <a:lnTo>
                    <a:pt x="16662630" y="2874"/>
                  </a:lnTo>
                  <a:lnTo>
                    <a:pt x="16707009" y="11264"/>
                  </a:lnTo>
                  <a:lnTo>
                    <a:pt x="16749357" y="24822"/>
                  </a:lnTo>
                  <a:lnTo>
                    <a:pt x="16789327" y="43199"/>
                  </a:lnTo>
                  <a:lnTo>
                    <a:pt x="16826570" y="66047"/>
                  </a:lnTo>
                  <a:lnTo>
                    <a:pt x="16860737" y="93016"/>
                  </a:lnTo>
                  <a:lnTo>
                    <a:pt x="16891480" y="123759"/>
                  </a:lnTo>
                  <a:lnTo>
                    <a:pt x="16918449" y="157926"/>
                  </a:lnTo>
                  <a:lnTo>
                    <a:pt x="16941296" y="195169"/>
                  </a:lnTo>
                  <a:lnTo>
                    <a:pt x="16959674" y="235139"/>
                  </a:lnTo>
                  <a:lnTo>
                    <a:pt x="16969793" y="266749"/>
                  </a:lnTo>
                  <a:lnTo>
                    <a:pt x="16969793" y="8716748"/>
                  </a:lnTo>
                  <a:lnTo>
                    <a:pt x="16941296" y="8788328"/>
                  </a:lnTo>
                  <a:lnTo>
                    <a:pt x="16918449" y="8825571"/>
                  </a:lnTo>
                  <a:lnTo>
                    <a:pt x="16891480" y="8859738"/>
                  </a:lnTo>
                  <a:lnTo>
                    <a:pt x="16860737" y="8890481"/>
                  </a:lnTo>
                  <a:lnTo>
                    <a:pt x="16826570" y="8917450"/>
                  </a:lnTo>
                  <a:lnTo>
                    <a:pt x="16789327" y="8940298"/>
                  </a:lnTo>
                  <a:lnTo>
                    <a:pt x="16749357" y="8958675"/>
                  </a:lnTo>
                  <a:lnTo>
                    <a:pt x="16707009" y="8972233"/>
                  </a:lnTo>
                  <a:lnTo>
                    <a:pt x="16703133" y="89729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56512" y="1606328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1698" y="1028562"/>
              <a:ext cx="217277" cy="21727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1567" y="1028562"/>
              <a:ext cx="217277" cy="21727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1437" y="1028562"/>
              <a:ext cx="217277" cy="217277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914400" y="-325889"/>
            <a:ext cx="8615045" cy="1955279"/>
          </a:xfrm>
          <a:prstGeom prst="rect">
            <a:avLst/>
          </a:prstGeom>
        </p:spPr>
        <p:txBody>
          <a:bodyPr vert="horz" wrap="square" lIns="0" tIns="373380" rIns="0" bIns="0" rtlCol="0">
            <a:spAutoFit/>
          </a:bodyPr>
          <a:lstStyle/>
          <a:p>
            <a:pPr marL="12700" marR="5080" indent="1228090" algn="l">
              <a:lnSpc>
                <a:spcPts val="13950"/>
              </a:lnSpc>
              <a:spcBef>
                <a:spcPts val="2940"/>
              </a:spcBef>
            </a:pPr>
            <a:r>
              <a:rPr sz="8000" b="1" dirty="0" smtClean="0">
                <a:latin typeface="Tahoma"/>
                <a:cs typeface="Tahoma"/>
              </a:rPr>
              <a:t>PERSAMAAN</a:t>
            </a:r>
            <a:endParaRPr sz="8000" dirty="0">
              <a:latin typeface="Tahoma"/>
              <a:cs typeface="Tahoma"/>
            </a:endParaRP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510552399"/>
              </p:ext>
            </p:extLst>
          </p:nvPr>
        </p:nvGraphicFramePr>
        <p:xfrm>
          <a:off x="1122443" y="1606328"/>
          <a:ext cx="16028988" cy="812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723493" y="6210159"/>
            <a:ext cx="884110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5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3000" spc="-3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50" dirty="0">
                <a:solidFill>
                  <a:srgbClr val="FFFFFF"/>
                </a:solidFill>
                <a:latin typeface="Tahoma"/>
                <a:cs typeface="Tahoma"/>
              </a:rPr>
              <a:t>host</a:t>
            </a:r>
            <a:r>
              <a:rPr sz="3000" spc="-3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30" dirty="0">
                <a:solidFill>
                  <a:srgbClr val="FFFFFF"/>
                </a:solidFill>
                <a:latin typeface="Tahoma"/>
                <a:cs typeface="Tahoma"/>
              </a:rPr>
              <a:t>will</a:t>
            </a:r>
            <a:r>
              <a:rPr sz="3000" spc="-3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35" dirty="0">
                <a:solidFill>
                  <a:srgbClr val="FFFFFF"/>
                </a:solidFill>
                <a:latin typeface="Tahoma"/>
                <a:cs typeface="Tahoma"/>
              </a:rPr>
              <a:t>take</a:t>
            </a:r>
            <a:r>
              <a:rPr sz="3000" spc="-3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3000" spc="-3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5" dirty="0">
                <a:solidFill>
                  <a:srgbClr val="FFFFFF"/>
                </a:solidFill>
                <a:latin typeface="Tahoma"/>
                <a:cs typeface="Tahoma"/>
              </a:rPr>
              <a:t>moment</a:t>
            </a:r>
            <a:r>
              <a:rPr sz="3000" spc="-3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Tahoma"/>
                <a:cs typeface="Tahoma"/>
              </a:rPr>
              <a:t>to</a:t>
            </a:r>
            <a:r>
              <a:rPr sz="3000" spc="-3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20" dirty="0">
                <a:solidFill>
                  <a:srgbClr val="FFFFFF"/>
                </a:solidFill>
                <a:latin typeface="Tahoma"/>
                <a:cs typeface="Tahoma"/>
              </a:rPr>
              <a:t>determine</a:t>
            </a:r>
            <a:r>
              <a:rPr sz="3000" spc="-3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30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3000" spc="-3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Tahoma"/>
                <a:cs typeface="Tahoma"/>
              </a:rPr>
              <a:t>winner.</a:t>
            </a:r>
            <a:endParaRPr sz="3000">
              <a:latin typeface="Tahoma"/>
              <a:cs typeface="Tahoma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ctrTitle"/>
          </p:nvPr>
        </p:nvSpPr>
        <p:spPr>
          <a:xfrm>
            <a:off x="2507267" y="495300"/>
            <a:ext cx="11011656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 smtClean="0"/>
              <a:t>PERBEDAAN</a:t>
            </a:r>
            <a:endParaRPr spc="25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761906"/>
              </p:ext>
            </p:extLst>
          </p:nvPr>
        </p:nvGraphicFramePr>
        <p:xfrm>
          <a:off x="1371600" y="2247900"/>
          <a:ext cx="15455903" cy="670560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4318002"/>
                <a:gridCol w="5985933"/>
                <a:gridCol w="5151968"/>
              </a:tblGrid>
              <a:tr h="10078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4800" dirty="0" smtClean="0"/>
                        <a:t>URAIAN</a:t>
                      </a:r>
                      <a:endParaRPr lang="en-US" sz="4800" dirty="0"/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4800" dirty="0" smtClean="0"/>
                        <a:t>LHKPN</a:t>
                      </a:r>
                      <a:endParaRPr lang="en-US" sz="4800" dirty="0"/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4800" dirty="0" smtClean="0"/>
                        <a:t>LHKASN</a:t>
                      </a:r>
                      <a:endParaRPr lang="en-US" sz="4800" dirty="0"/>
                    </a:p>
                  </a:txBody>
                  <a:tcPr marL="137160" marR="137160" marT="68580" marB="68580" anchor="ctr"/>
                </a:tc>
              </a:tr>
              <a:tr h="662271">
                <a:tc>
                  <a:txBody>
                    <a:bodyPr/>
                    <a:lstStyle/>
                    <a:p>
                      <a:pPr marL="0" lvl="0" algn="l" defTabSz="914400" rtl="0" eaLnBrk="1" latinLnBrk="0" hangingPunct="1"/>
                      <a:r>
                        <a:rPr lang="id-ID" sz="3000" kern="1200" dirty="0" smtClean="0"/>
                        <a:t>INSTANSI PEMBINA</a:t>
                      </a:r>
                      <a:endParaRPr lang="en-US" sz="3000" kern="1200" dirty="0">
                        <a:solidFill>
                          <a:schemeClr val="dk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sz="3000" dirty="0" smtClean="0"/>
                        <a:t>KPK</a:t>
                      </a:r>
                      <a:endParaRPr lang="en-US" sz="3000" dirty="0"/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sz="3000" dirty="0" smtClean="0"/>
                        <a:t>MENPAN RB</a:t>
                      </a:r>
                      <a:endParaRPr lang="en-US" sz="3000" dirty="0"/>
                    </a:p>
                  </a:txBody>
                  <a:tcPr marL="137160" marR="137160" marT="68580" marB="68580" anchor="ctr"/>
                </a:tc>
              </a:tr>
              <a:tr h="10834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en-US" sz="3000" dirty="0" smtClean="0"/>
                        <a:t>SUBYEK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en-US" sz="3000" dirty="0" err="1" smtClean="0"/>
                        <a:t>Pejabat</a:t>
                      </a:r>
                      <a:r>
                        <a:rPr lang="en-US" sz="3000" dirty="0" smtClean="0"/>
                        <a:t> Negara </a:t>
                      </a:r>
                      <a:r>
                        <a:rPr lang="en-US" sz="3000" dirty="0" err="1" smtClean="0"/>
                        <a:t>dan</a:t>
                      </a:r>
                      <a:r>
                        <a:rPr lang="en-US" sz="3000" dirty="0" smtClean="0"/>
                        <a:t> </a:t>
                      </a:r>
                      <a:r>
                        <a:rPr lang="en-US" sz="3000" dirty="0" err="1" smtClean="0"/>
                        <a:t>pejabat</a:t>
                      </a:r>
                      <a:r>
                        <a:rPr lang="en-US" sz="3000" dirty="0" smtClean="0"/>
                        <a:t> </a:t>
                      </a:r>
                      <a:r>
                        <a:rPr lang="en-US" sz="3000" dirty="0" err="1" smtClean="0"/>
                        <a:t>strategis</a:t>
                      </a:r>
                      <a:r>
                        <a:rPr lang="en-US" sz="3000" dirty="0" smtClean="0"/>
                        <a:t> </a:t>
                      </a:r>
                      <a:r>
                        <a:rPr lang="en-US" sz="3000" dirty="0" err="1" smtClean="0"/>
                        <a:t>serta</a:t>
                      </a:r>
                      <a:r>
                        <a:rPr lang="en-US" sz="3000" dirty="0" smtClean="0"/>
                        <a:t> </a:t>
                      </a:r>
                      <a:r>
                        <a:rPr lang="en-US" sz="3000" dirty="0" err="1" smtClean="0"/>
                        <a:t>poten</a:t>
                      </a:r>
                      <a:r>
                        <a:rPr lang="id-ID" sz="3000" dirty="0" smtClean="0"/>
                        <a:t>si</a:t>
                      </a:r>
                      <a:r>
                        <a:rPr lang="en-US" sz="3000" dirty="0" smtClean="0"/>
                        <a:t>al/</a:t>
                      </a:r>
                      <a:r>
                        <a:rPr lang="en-US" sz="3000" dirty="0" err="1" smtClean="0"/>
                        <a:t>rawan</a:t>
                      </a:r>
                      <a:r>
                        <a:rPr lang="en-US" sz="3000" dirty="0" smtClean="0"/>
                        <a:t> KKN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en-US" sz="3000" dirty="0" err="1" smtClean="0"/>
                        <a:t>seluruh</a:t>
                      </a:r>
                      <a:r>
                        <a:rPr lang="en-US" sz="3000" dirty="0" smtClean="0"/>
                        <a:t> ASN </a:t>
                      </a:r>
                      <a:r>
                        <a:rPr lang="en-US" sz="3000" dirty="0" err="1" smtClean="0"/>
                        <a:t>selain</a:t>
                      </a:r>
                      <a:r>
                        <a:rPr lang="en-US" sz="3000" dirty="0" smtClean="0"/>
                        <a:t> yang </a:t>
                      </a:r>
                      <a:r>
                        <a:rPr lang="en-US" sz="3000" dirty="0" err="1" smtClean="0"/>
                        <a:t>berkewajiban</a:t>
                      </a:r>
                      <a:r>
                        <a:rPr lang="en-US" sz="3000" dirty="0" smtClean="0"/>
                        <a:t> LHKPN</a:t>
                      </a:r>
                    </a:p>
                  </a:txBody>
                  <a:tcPr marL="137160" marR="137160" marT="68580" marB="68580"/>
                </a:tc>
              </a:tr>
              <a:tr h="10834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en-US" sz="3000" dirty="0" smtClean="0"/>
                        <a:t>TUJUAN PENYAMPAIAN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en-US" sz="3000" dirty="0" smtClean="0"/>
                        <a:t>KPK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en-US" sz="3000" dirty="0" err="1" smtClean="0"/>
                        <a:t>Pimpinan</a:t>
                      </a:r>
                      <a:r>
                        <a:rPr lang="en-US" sz="3000" dirty="0" smtClean="0"/>
                        <a:t> </a:t>
                      </a:r>
                      <a:r>
                        <a:rPr lang="en-US" sz="3000" dirty="0" err="1" smtClean="0"/>
                        <a:t>Organisasi</a:t>
                      </a:r>
                      <a:r>
                        <a:rPr lang="en-US" sz="3000" dirty="0" smtClean="0"/>
                        <a:t> </a:t>
                      </a:r>
                      <a:r>
                        <a:rPr lang="en-US" sz="3000" dirty="0" err="1" smtClean="0"/>
                        <a:t>Melalui</a:t>
                      </a:r>
                      <a:r>
                        <a:rPr lang="en-US" sz="3000" dirty="0" smtClean="0"/>
                        <a:t> APIP</a:t>
                      </a:r>
                    </a:p>
                  </a:txBody>
                  <a:tcPr marL="137160" marR="137160" marT="68580" marB="68580"/>
                </a:tc>
              </a:tr>
              <a:tr h="10396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id-ID" sz="3000" dirty="0" smtClean="0"/>
                        <a:t>PENGELOAAN </a:t>
                      </a:r>
                      <a:endParaRPr lang="en-US" sz="3000" dirty="0" smtClean="0"/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id-ID" sz="3000" dirty="0" smtClean="0"/>
                        <a:t>KPK</a:t>
                      </a:r>
                      <a:endParaRPr lang="en-US" sz="3000" dirty="0" smtClean="0"/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id-ID" sz="3000" dirty="0" smtClean="0"/>
                        <a:t>APIP</a:t>
                      </a:r>
                      <a:endParaRPr lang="en-US" sz="3000" dirty="0" smtClean="0"/>
                    </a:p>
                  </a:txBody>
                  <a:tcPr marL="137160" marR="137160" marT="68580" marB="68580"/>
                </a:tc>
              </a:tr>
              <a:tr h="9144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en-US" sz="3000" dirty="0" smtClean="0"/>
                        <a:t>LAMPIRAN BUKTI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id-ID" sz="3000" dirty="0" smtClean="0"/>
                        <a:t>Mengirimkan</a:t>
                      </a:r>
                      <a:r>
                        <a:rPr lang="id-ID" sz="3000" baseline="0" dirty="0" smtClean="0"/>
                        <a:t> Surat Kuasa Lamp 4</a:t>
                      </a:r>
                      <a:endParaRPr lang="en-US" sz="3000" dirty="0" smtClean="0"/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en-US" sz="3000" dirty="0" err="1" smtClean="0"/>
                        <a:t>Tidak</a:t>
                      </a:r>
                      <a:r>
                        <a:rPr lang="en-US" sz="3000" dirty="0" smtClean="0"/>
                        <a:t> </a:t>
                      </a:r>
                      <a:r>
                        <a:rPr lang="en-US" sz="3000" dirty="0" err="1" smtClean="0"/>
                        <a:t>wajib</a:t>
                      </a:r>
                      <a:r>
                        <a:rPr lang="en-US" sz="3000" dirty="0" smtClean="0"/>
                        <a:t> </a:t>
                      </a:r>
                      <a:r>
                        <a:rPr lang="en-US" sz="3000" dirty="0" err="1" smtClean="0"/>
                        <a:t>melampirkan</a:t>
                      </a:r>
                      <a:r>
                        <a:rPr lang="en-US" sz="3000" dirty="0" smtClean="0"/>
                        <a:t> </a:t>
                      </a:r>
                      <a:r>
                        <a:rPr lang="en-US" sz="3000" dirty="0" err="1" smtClean="0"/>
                        <a:t>bukti</a:t>
                      </a:r>
                      <a:endParaRPr lang="en-US" sz="3000" dirty="0" smtClean="0"/>
                    </a:p>
                  </a:txBody>
                  <a:tcPr marL="137160" marR="137160" marT="68580" marB="68580"/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3000" dirty="0" smtClean="0"/>
                        <a:t>Aplikasi</a:t>
                      </a:r>
                      <a:endParaRPr lang="en-US" sz="3000" dirty="0" smtClean="0"/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pPr marL="0" lvl="0" algn="l" defTabSz="914400" rtl="0" eaLnBrk="1" latinLnBrk="0" hangingPunct="1"/>
                      <a:r>
                        <a:rPr lang="en-US" sz="3000" kern="1200" noProof="0" dirty="0" smtClean="0"/>
                        <a:t>https://elhkpn.kpk.go.id</a:t>
                      </a:r>
                      <a:r>
                        <a:rPr lang="id-ID" sz="3000" kern="1200" noProof="0" dirty="0" smtClean="0"/>
                        <a:t>/</a:t>
                      </a:r>
                      <a:endParaRPr lang="en-US" sz="3000" kern="1200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pPr lvl="0"/>
                      <a:r>
                        <a:rPr lang="id-ID" sz="3000" dirty="0" smtClean="0"/>
                        <a:t>https://siharka.menpan.go.id/</a:t>
                      </a:r>
                      <a:endParaRPr lang="en-US" sz="3000" dirty="0"/>
                    </a:p>
                  </a:txBody>
                  <a:tcPr marL="137160" marR="137160" marT="68580" marB="6858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100F6C06-1463-4CC6-B8FB-F6986C6DAC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125" y="4738378"/>
            <a:ext cx="3586479" cy="4166509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0" y="1093857"/>
            <a:ext cx="7965440" cy="9193530"/>
            <a:chOff x="0" y="1093857"/>
            <a:chExt cx="7965440" cy="9193530"/>
          </a:xfrm>
        </p:grpSpPr>
        <p:sp>
          <p:nvSpPr>
            <p:cNvPr id="3" name="object 3"/>
            <p:cNvSpPr/>
            <p:nvPr/>
          </p:nvSpPr>
          <p:spPr>
            <a:xfrm>
              <a:off x="2276239" y="9848438"/>
              <a:ext cx="3423920" cy="438784"/>
            </a:xfrm>
            <a:custGeom>
              <a:avLst/>
              <a:gdLst/>
              <a:ahLst/>
              <a:cxnLst/>
              <a:rect l="l" t="t" r="r" b="b"/>
              <a:pathLst>
                <a:path w="3423920" h="438784">
                  <a:moveTo>
                    <a:pt x="0" y="438560"/>
                  </a:moveTo>
                  <a:lnTo>
                    <a:pt x="3423641" y="438560"/>
                  </a:lnTo>
                  <a:lnTo>
                    <a:pt x="3404613" y="0"/>
                  </a:lnTo>
                  <a:lnTo>
                    <a:pt x="26366" y="163916"/>
                  </a:lnTo>
                  <a:lnTo>
                    <a:pt x="0" y="438560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093857"/>
              <a:ext cx="7965331" cy="9193141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8657598" y="266700"/>
            <a:ext cx="8792202" cy="2685351"/>
          </a:xfrm>
          <a:prstGeom prst="rect">
            <a:avLst/>
          </a:prstGeom>
        </p:spPr>
        <p:txBody>
          <a:bodyPr vert="horz" wrap="square" lIns="0" tIns="220980" rIns="0" bIns="0" rtlCol="0">
            <a:spAutoFit/>
          </a:bodyPr>
          <a:lstStyle/>
          <a:p>
            <a:pPr marL="12700" marR="5080" indent="313690"/>
            <a:r>
              <a:rPr sz="8000" b="1" dirty="0" smtClean="0">
                <a:solidFill>
                  <a:srgbClr val="171717"/>
                </a:solidFill>
                <a:latin typeface="Tahoma"/>
                <a:cs typeface="Tahoma"/>
              </a:rPr>
              <a:t>TIPS MENGISI LHKPN/LHKASN</a:t>
            </a:r>
            <a:endParaRPr sz="8000" dirty="0">
              <a:latin typeface="Tahoma"/>
              <a:cs typeface="Tahoma"/>
            </a:endParaRPr>
          </a:p>
        </p:txBody>
      </p:sp>
      <p:pic>
        <p:nvPicPr>
          <p:cNvPr id="8" name="Graphic 7" descr="Music">
            <a:extLst>
              <a:ext uri="{FF2B5EF4-FFF2-40B4-BE49-F238E27FC236}">
                <a16:creationId xmlns="" xmlns:a16="http://schemas.microsoft.com/office/drawing/2014/main" id="{EE994CC3-3ED2-49B3-B4EB-BD4AC2E9DB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10800" y="4346328"/>
            <a:ext cx="975792" cy="9757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08C2A9F-C806-4D14-90A1-7BB3216E2A2D}"/>
              </a:ext>
            </a:extLst>
          </p:cNvPr>
          <p:cNvSpPr txBox="1"/>
          <p:nvPr/>
        </p:nvSpPr>
        <p:spPr>
          <a:xfrm>
            <a:off x="11497988" y="5871604"/>
            <a:ext cx="51898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Kumpulkan</a:t>
            </a:r>
            <a:r>
              <a:rPr lang="en-US" sz="4000" dirty="0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semua</a:t>
            </a:r>
            <a:r>
              <a:rPr lang="en-US" sz="4000" dirty="0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dokumen</a:t>
            </a:r>
            <a:r>
              <a:rPr lang="en-US" sz="4000" dirty="0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pendukung</a:t>
            </a:r>
            <a:endParaRPr lang="en-ID" sz="4000" dirty="0">
              <a:solidFill>
                <a:srgbClr val="2F2B20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0" name="Graphic 10" descr="Venn diagram">
            <a:extLst>
              <a:ext uri="{FF2B5EF4-FFF2-40B4-BE49-F238E27FC236}">
                <a16:creationId xmlns="" xmlns:a16="http://schemas.microsoft.com/office/drawing/2014/main" id="{FDD12C0B-1C9B-4C5E-981E-7DB32275A66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10800" y="5998823"/>
            <a:ext cx="1068999" cy="106899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0E0CBDF-4B65-47C2-8CC7-FB8A372E1990}"/>
              </a:ext>
            </a:extLst>
          </p:cNvPr>
          <p:cNvSpPr txBox="1"/>
          <p:nvPr/>
        </p:nvSpPr>
        <p:spPr>
          <a:xfrm>
            <a:off x="11478816" y="4131280"/>
            <a:ext cx="5513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Pahami</a:t>
            </a:r>
            <a:r>
              <a:rPr lang="en-US" sz="4000" dirty="0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persyaratan</a:t>
            </a:r>
            <a:r>
              <a:rPr lang="en-US" sz="4000" dirty="0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yang </a:t>
            </a:r>
            <a:r>
              <a:rPr lang="en-US" sz="4000" dirty="0" err="1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diperlukan</a:t>
            </a:r>
            <a:endParaRPr lang="en-ID" sz="4000" dirty="0">
              <a:solidFill>
                <a:srgbClr val="2F2B20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2" name="Graphic 13" descr="Presentation with pie chart">
            <a:extLst>
              <a:ext uri="{FF2B5EF4-FFF2-40B4-BE49-F238E27FC236}">
                <a16:creationId xmlns="" xmlns:a16="http://schemas.microsoft.com/office/drawing/2014/main" id="{79E65C2F-9A35-4233-A444-64E14EB594C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010800" y="7736905"/>
            <a:ext cx="1251992" cy="125199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77F12DDD-0FE3-47D0-80F1-D255DB725E10}"/>
              </a:ext>
            </a:extLst>
          </p:cNvPr>
          <p:cNvSpPr txBox="1"/>
          <p:nvPr/>
        </p:nvSpPr>
        <p:spPr>
          <a:xfrm>
            <a:off x="11497988" y="7611928"/>
            <a:ext cx="54946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Isi LHKPN </a:t>
            </a:r>
            <a:r>
              <a:rPr lang="en-US" sz="4000" dirty="0" err="1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dengan</a:t>
            </a:r>
            <a:r>
              <a:rPr lang="en-US" sz="4000" dirty="0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jujur</a:t>
            </a:r>
            <a:r>
              <a:rPr lang="en-US" sz="4000" dirty="0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dan </a:t>
            </a:r>
            <a:r>
              <a:rPr lang="en-US" sz="4000" dirty="0" err="1">
                <a:solidFill>
                  <a:srgbClr val="2F2B2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benar</a:t>
            </a:r>
            <a:endParaRPr lang="en-ID" sz="4000" dirty="0">
              <a:solidFill>
                <a:srgbClr val="2F2B20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28700" y="1319530"/>
            <a:ext cx="12717145" cy="7647940"/>
            <a:chOff x="1028700" y="1319530"/>
            <a:chExt cx="12717145" cy="7647940"/>
          </a:xfrm>
        </p:grpSpPr>
        <p:sp>
          <p:nvSpPr>
            <p:cNvPr id="3" name="object 3"/>
            <p:cNvSpPr/>
            <p:nvPr/>
          </p:nvSpPr>
          <p:spPr>
            <a:xfrm>
              <a:off x="1028700" y="1319530"/>
              <a:ext cx="12717145" cy="7647940"/>
            </a:xfrm>
            <a:custGeom>
              <a:avLst/>
              <a:gdLst/>
              <a:ahLst/>
              <a:cxnLst/>
              <a:rect l="l" t="t" r="r" b="b"/>
              <a:pathLst>
                <a:path w="12717144" h="7647940">
                  <a:moveTo>
                    <a:pt x="12349208" y="7647938"/>
                  </a:moveTo>
                  <a:lnTo>
                    <a:pt x="367929" y="7647938"/>
                  </a:lnTo>
                  <a:lnTo>
                    <a:pt x="321868" y="7645064"/>
                  </a:lnTo>
                  <a:lnTo>
                    <a:pt x="277489" y="7636673"/>
                  </a:lnTo>
                  <a:lnTo>
                    <a:pt x="235139" y="7623115"/>
                  </a:lnTo>
                  <a:lnTo>
                    <a:pt x="195169" y="7604738"/>
                  </a:lnTo>
                  <a:lnTo>
                    <a:pt x="157926" y="7581891"/>
                  </a:lnTo>
                  <a:lnTo>
                    <a:pt x="123759" y="7554921"/>
                  </a:lnTo>
                  <a:lnTo>
                    <a:pt x="93016" y="7524179"/>
                  </a:lnTo>
                  <a:lnTo>
                    <a:pt x="66047" y="7490012"/>
                  </a:lnTo>
                  <a:lnTo>
                    <a:pt x="43200" y="7452769"/>
                  </a:lnTo>
                  <a:lnTo>
                    <a:pt x="24822" y="7412798"/>
                  </a:lnTo>
                  <a:lnTo>
                    <a:pt x="11264" y="7370449"/>
                  </a:lnTo>
                  <a:lnTo>
                    <a:pt x="2874" y="7326070"/>
                  </a:lnTo>
                  <a:lnTo>
                    <a:pt x="0" y="7280010"/>
                  </a:lnTo>
                  <a:lnTo>
                    <a:pt x="0" y="367928"/>
                  </a:lnTo>
                  <a:lnTo>
                    <a:pt x="2874" y="321868"/>
                  </a:lnTo>
                  <a:lnTo>
                    <a:pt x="11264" y="277488"/>
                  </a:lnTo>
                  <a:lnTo>
                    <a:pt x="24822" y="235139"/>
                  </a:lnTo>
                  <a:lnTo>
                    <a:pt x="43200" y="195169"/>
                  </a:lnTo>
                  <a:lnTo>
                    <a:pt x="66047" y="157926"/>
                  </a:lnTo>
                  <a:lnTo>
                    <a:pt x="93016" y="123759"/>
                  </a:lnTo>
                  <a:lnTo>
                    <a:pt x="123759" y="93016"/>
                  </a:lnTo>
                  <a:lnTo>
                    <a:pt x="157926" y="66047"/>
                  </a:lnTo>
                  <a:lnTo>
                    <a:pt x="195169" y="43199"/>
                  </a:lnTo>
                  <a:lnTo>
                    <a:pt x="235139" y="24822"/>
                  </a:lnTo>
                  <a:lnTo>
                    <a:pt x="277489" y="11264"/>
                  </a:lnTo>
                  <a:lnTo>
                    <a:pt x="321868" y="2874"/>
                  </a:lnTo>
                  <a:lnTo>
                    <a:pt x="367926" y="0"/>
                  </a:lnTo>
                  <a:lnTo>
                    <a:pt x="12349211" y="0"/>
                  </a:lnTo>
                  <a:lnTo>
                    <a:pt x="12395269" y="2874"/>
                  </a:lnTo>
                  <a:lnTo>
                    <a:pt x="12439648" y="11264"/>
                  </a:lnTo>
                  <a:lnTo>
                    <a:pt x="12481997" y="24822"/>
                  </a:lnTo>
                  <a:lnTo>
                    <a:pt x="12521967" y="43199"/>
                  </a:lnTo>
                  <a:lnTo>
                    <a:pt x="12559210" y="66047"/>
                  </a:lnTo>
                  <a:lnTo>
                    <a:pt x="12593377" y="93016"/>
                  </a:lnTo>
                  <a:lnTo>
                    <a:pt x="12624120" y="123759"/>
                  </a:lnTo>
                  <a:lnTo>
                    <a:pt x="12651089" y="157926"/>
                  </a:lnTo>
                  <a:lnTo>
                    <a:pt x="12673937" y="195169"/>
                  </a:lnTo>
                  <a:lnTo>
                    <a:pt x="12692314" y="235139"/>
                  </a:lnTo>
                  <a:lnTo>
                    <a:pt x="12705872" y="277488"/>
                  </a:lnTo>
                  <a:lnTo>
                    <a:pt x="12714263" y="321868"/>
                  </a:lnTo>
                  <a:lnTo>
                    <a:pt x="12717137" y="367928"/>
                  </a:lnTo>
                  <a:lnTo>
                    <a:pt x="12717137" y="7280010"/>
                  </a:lnTo>
                  <a:lnTo>
                    <a:pt x="12714263" y="7326070"/>
                  </a:lnTo>
                  <a:lnTo>
                    <a:pt x="12705872" y="7370449"/>
                  </a:lnTo>
                  <a:lnTo>
                    <a:pt x="12692314" y="7412798"/>
                  </a:lnTo>
                  <a:lnTo>
                    <a:pt x="12673937" y="7452769"/>
                  </a:lnTo>
                  <a:lnTo>
                    <a:pt x="12651089" y="7490012"/>
                  </a:lnTo>
                  <a:lnTo>
                    <a:pt x="12624120" y="7524179"/>
                  </a:lnTo>
                  <a:lnTo>
                    <a:pt x="12593377" y="7554921"/>
                  </a:lnTo>
                  <a:lnTo>
                    <a:pt x="12559210" y="7581891"/>
                  </a:lnTo>
                  <a:lnTo>
                    <a:pt x="12521967" y="7604738"/>
                  </a:lnTo>
                  <a:lnTo>
                    <a:pt x="12481997" y="7623115"/>
                  </a:lnTo>
                  <a:lnTo>
                    <a:pt x="12439648" y="7636673"/>
                  </a:lnTo>
                  <a:lnTo>
                    <a:pt x="12395269" y="7645064"/>
                  </a:lnTo>
                  <a:lnTo>
                    <a:pt x="12349208" y="76479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33463" y="2274109"/>
              <a:ext cx="12545060" cy="0"/>
            </a:xfrm>
            <a:custGeom>
              <a:avLst/>
              <a:gdLst/>
              <a:ahLst/>
              <a:cxnLst/>
              <a:rect l="l" t="t" r="r" b="b"/>
              <a:pathLst>
                <a:path w="12545060">
                  <a:moveTo>
                    <a:pt x="0" y="0"/>
                  </a:moveTo>
                  <a:lnTo>
                    <a:pt x="12544476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68648" y="1696342"/>
              <a:ext cx="217277" cy="21727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08517" y="1696342"/>
              <a:ext cx="217277" cy="21727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7" y="1696342"/>
              <a:ext cx="217277" cy="217277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372026" y="3279686"/>
            <a:ext cx="11835961" cy="3771738"/>
          </a:xfrm>
          <a:prstGeom prst="rect">
            <a:avLst/>
          </a:prstGeom>
        </p:spPr>
        <p:txBody>
          <a:bodyPr vert="horz" wrap="square" lIns="0" tIns="373380" rIns="0" bIns="0" rtlCol="0">
            <a:spAutoFit/>
          </a:bodyPr>
          <a:lstStyle/>
          <a:p>
            <a:pPr marL="12700" marR="5080">
              <a:lnSpc>
                <a:spcPts val="13950"/>
              </a:lnSpc>
              <a:spcBef>
                <a:spcPts val="2940"/>
              </a:spcBef>
            </a:pPr>
            <a:r>
              <a:rPr sz="9600" b="1" dirty="0" smtClean="0">
                <a:latin typeface="Tahoma"/>
                <a:cs typeface="Tahoma"/>
              </a:rPr>
              <a:t>SUDAH SIAP ISI LHKPN/LHKASN?</a:t>
            </a:r>
            <a:endParaRPr sz="9600" dirty="0">
              <a:latin typeface="Tahoma"/>
              <a:cs typeface="Tahoma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1907311" y="809435"/>
            <a:ext cx="6381115" cy="9478010"/>
            <a:chOff x="11907311" y="809435"/>
            <a:chExt cx="6381115" cy="9478010"/>
          </a:xfrm>
        </p:grpSpPr>
        <p:sp>
          <p:nvSpPr>
            <p:cNvPr id="10" name="object 10"/>
            <p:cNvSpPr/>
            <p:nvPr/>
          </p:nvSpPr>
          <p:spPr>
            <a:xfrm>
              <a:off x="11911432" y="809435"/>
              <a:ext cx="6376670" cy="4212590"/>
            </a:xfrm>
            <a:custGeom>
              <a:avLst/>
              <a:gdLst/>
              <a:ahLst/>
              <a:cxnLst/>
              <a:rect l="l" t="t" r="r" b="b"/>
              <a:pathLst>
                <a:path w="6376669" h="4212590">
                  <a:moveTo>
                    <a:pt x="5200465" y="4212104"/>
                  </a:moveTo>
                  <a:lnTo>
                    <a:pt x="5143394" y="4159668"/>
                  </a:lnTo>
                  <a:lnTo>
                    <a:pt x="5112928" y="4127768"/>
                  </a:lnTo>
                  <a:lnTo>
                    <a:pt x="5081972" y="4091790"/>
                  </a:lnTo>
                  <a:lnTo>
                    <a:pt x="5051126" y="4051515"/>
                  </a:lnTo>
                  <a:lnTo>
                    <a:pt x="5020986" y="4006728"/>
                  </a:lnTo>
                  <a:lnTo>
                    <a:pt x="4992151" y="3957210"/>
                  </a:lnTo>
                  <a:lnTo>
                    <a:pt x="4963115" y="3899130"/>
                  </a:lnTo>
                  <a:lnTo>
                    <a:pt x="4939411" y="3841751"/>
                  </a:lnTo>
                  <a:lnTo>
                    <a:pt x="4920543" y="3785517"/>
                  </a:lnTo>
                  <a:lnTo>
                    <a:pt x="4906016" y="3730869"/>
                  </a:lnTo>
                  <a:lnTo>
                    <a:pt x="4895332" y="3678250"/>
                  </a:lnTo>
                  <a:lnTo>
                    <a:pt x="4887994" y="3628102"/>
                  </a:lnTo>
                  <a:lnTo>
                    <a:pt x="4883507" y="3580869"/>
                  </a:lnTo>
                  <a:lnTo>
                    <a:pt x="4881373" y="3536993"/>
                  </a:lnTo>
                  <a:lnTo>
                    <a:pt x="4881096" y="3496916"/>
                  </a:lnTo>
                  <a:lnTo>
                    <a:pt x="4882179" y="3461080"/>
                  </a:lnTo>
                  <a:lnTo>
                    <a:pt x="4884126" y="3429929"/>
                  </a:lnTo>
                  <a:lnTo>
                    <a:pt x="4886440" y="3403905"/>
                  </a:lnTo>
                  <a:lnTo>
                    <a:pt x="6376567" y="1401928"/>
                  </a:lnTo>
                  <a:lnTo>
                    <a:pt x="6376567" y="2412916"/>
                  </a:lnTo>
                  <a:lnTo>
                    <a:pt x="5200465" y="4212104"/>
                  </a:lnTo>
                  <a:close/>
                </a:path>
                <a:path w="6376669" h="4212590">
                  <a:moveTo>
                    <a:pt x="876885" y="233276"/>
                  </a:moveTo>
                  <a:lnTo>
                    <a:pt x="689075" y="233276"/>
                  </a:lnTo>
                  <a:lnTo>
                    <a:pt x="677459" y="153823"/>
                  </a:lnTo>
                  <a:lnTo>
                    <a:pt x="672261" y="90784"/>
                  </a:lnTo>
                  <a:lnTo>
                    <a:pt x="673181" y="44157"/>
                  </a:lnTo>
                  <a:lnTo>
                    <a:pt x="679922" y="13943"/>
                  </a:lnTo>
                  <a:lnTo>
                    <a:pt x="692184" y="141"/>
                  </a:lnTo>
                  <a:lnTo>
                    <a:pt x="703320" y="0"/>
                  </a:lnTo>
                  <a:lnTo>
                    <a:pt x="716740" y="6240"/>
                  </a:lnTo>
                  <a:lnTo>
                    <a:pt x="750433" y="37896"/>
                  </a:lnTo>
                  <a:lnTo>
                    <a:pt x="793264" y="95162"/>
                  </a:lnTo>
                  <a:lnTo>
                    <a:pt x="818105" y="133416"/>
                  </a:lnTo>
                  <a:lnTo>
                    <a:pt x="845231" y="178094"/>
                  </a:lnTo>
                  <a:lnTo>
                    <a:pt x="874641" y="229201"/>
                  </a:lnTo>
                  <a:lnTo>
                    <a:pt x="876885" y="233276"/>
                  </a:lnTo>
                  <a:close/>
                </a:path>
                <a:path w="6376669" h="4212590">
                  <a:moveTo>
                    <a:pt x="2607426" y="4103308"/>
                  </a:moveTo>
                  <a:lnTo>
                    <a:pt x="2501888" y="3927571"/>
                  </a:lnTo>
                  <a:lnTo>
                    <a:pt x="751258" y="1032150"/>
                  </a:lnTo>
                  <a:lnTo>
                    <a:pt x="716378" y="1007510"/>
                  </a:lnTo>
                  <a:lnTo>
                    <a:pt x="663183" y="969228"/>
                  </a:lnTo>
                  <a:lnTo>
                    <a:pt x="630961" y="945536"/>
                  </a:lnTo>
                  <a:lnTo>
                    <a:pt x="595655" y="919112"/>
                  </a:lnTo>
                  <a:lnTo>
                    <a:pt x="557760" y="890181"/>
                  </a:lnTo>
                  <a:lnTo>
                    <a:pt x="517776" y="858970"/>
                  </a:lnTo>
                  <a:lnTo>
                    <a:pt x="476199" y="825705"/>
                  </a:lnTo>
                  <a:lnTo>
                    <a:pt x="433528" y="790611"/>
                  </a:lnTo>
                  <a:lnTo>
                    <a:pt x="390261" y="753915"/>
                  </a:lnTo>
                  <a:lnTo>
                    <a:pt x="346895" y="715842"/>
                  </a:lnTo>
                  <a:lnTo>
                    <a:pt x="303928" y="676620"/>
                  </a:lnTo>
                  <a:lnTo>
                    <a:pt x="261858" y="636473"/>
                  </a:lnTo>
                  <a:lnTo>
                    <a:pt x="221183" y="595627"/>
                  </a:lnTo>
                  <a:lnTo>
                    <a:pt x="182400" y="554310"/>
                  </a:lnTo>
                  <a:lnTo>
                    <a:pt x="146007" y="512746"/>
                  </a:lnTo>
                  <a:lnTo>
                    <a:pt x="112502" y="471163"/>
                  </a:lnTo>
                  <a:lnTo>
                    <a:pt x="82384" y="429785"/>
                  </a:lnTo>
                  <a:lnTo>
                    <a:pt x="56148" y="388839"/>
                  </a:lnTo>
                  <a:lnTo>
                    <a:pt x="34295" y="348551"/>
                  </a:lnTo>
                  <a:lnTo>
                    <a:pt x="17320" y="309146"/>
                  </a:lnTo>
                  <a:lnTo>
                    <a:pt x="5722" y="270852"/>
                  </a:lnTo>
                  <a:lnTo>
                    <a:pt x="0" y="233894"/>
                  </a:lnTo>
                  <a:lnTo>
                    <a:pt x="649" y="198498"/>
                  </a:lnTo>
                  <a:lnTo>
                    <a:pt x="25756" y="127199"/>
                  </a:lnTo>
                  <a:lnTo>
                    <a:pt x="63260" y="80961"/>
                  </a:lnTo>
                  <a:lnTo>
                    <a:pt x="109885" y="51659"/>
                  </a:lnTo>
                  <a:lnTo>
                    <a:pt x="154382" y="38769"/>
                  </a:lnTo>
                  <a:lnTo>
                    <a:pt x="202753" y="34832"/>
                  </a:lnTo>
                  <a:lnTo>
                    <a:pt x="253910" y="38603"/>
                  </a:lnTo>
                  <a:lnTo>
                    <a:pt x="306764" y="48840"/>
                  </a:lnTo>
                  <a:lnTo>
                    <a:pt x="360226" y="64300"/>
                  </a:lnTo>
                  <a:lnTo>
                    <a:pt x="413207" y="83738"/>
                  </a:lnTo>
                  <a:lnTo>
                    <a:pt x="464618" y="105912"/>
                  </a:lnTo>
                  <a:lnTo>
                    <a:pt x="513370" y="129577"/>
                  </a:lnTo>
                  <a:lnTo>
                    <a:pt x="558375" y="153492"/>
                  </a:lnTo>
                  <a:lnTo>
                    <a:pt x="598544" y="176411"/>
                  </a:lnTo>
                  <a:lnTo>
                    <a:pt x="632787" y="197093"/>
                  </a:lnTo>
                  <a:lnTo>
                    <a:pt x="689075" y="233276"/>
                  </a:lnTo>
                  <a:lnTo>
                    <a:pt x="876885" y="233276"/>
                  </a:lnTo>
                  <a:lnTo>
                    <a:pt x="906336" y="286745"/>
                  </a:lnTo>
                  <a:lnTo>
                    <a:pt x="940314" y="350732"/>
                  </a:lnTo>
                  <a:lnTo>
                    <a:pt x="976577" y="421170"/>
                  </a:lnTo>
                  <a:lnTo>
                    <a:pt x="1015124" y="498065"/>
                  </a:lnTo>
                  <a:lnTo>
                    <a:pt x="1055956" y="581423"/>
                  </a:lnTo>
                  <a:lnTo>
                    <a:pt x="2968089" y="3276458"/>
                  </a:lnTo>
                  <a:lnTo>
                    <a:pt x="2980100" y="3318762"/>
                  </a:lnTo>
                  <a:lnTo>
                    <a:pt x="2993569" y="3390772"/>
                  </a:lnTo>
                  <a:lnTo>
                    <a:pt x="2998222" y="3436026"/>
                  </a:lnTo>
                  <a:lnTo>
                    <a:pt x="3000086" y="3486436"/>
                  </a:lnTo>
                  <a:lnTo>
                    <a:pt x="2998110" y="3541247"/>
                  </a:lnTo>
                  <a:lnTo>
                    <a:pt x="2991243" y="3599700"/>
                  </a:lnTo>
                  <a:lnTo>
                    <a:pt x="2978432" y="3661040"/>
                  </a:lnTo>
                  <a:lnTo>
                    <a:pt x="2958628" y="3724510"/>
                  </a:lnTo>
                  <a:lnTo>
                    <a:pt x="2930779" y="3789354"/>
                  </a:lnTo>
                  <a:lnTo>
                    <a:pt x="2895226" y="3852516"/>
                  </a:lnTo>
                  <a:lnTo>
                    <a:pt x="2855937" y="3907594"/>
                  </a:lnTo>
                  <a:lnTo>
                    <a:pt x="2814473" y="3955023"/>
                  </a:lnTo>
                  <a:lnTo>
                    <a:pt x="2772395" y="3995237"/>
                  </a:lnTo>
                  <a:lnTo>
                    <a:pt x="2731264" y="4028671"/>
                  </a:lnTo>
                  <a:lnTo>
                    <a:pt x="2692640" y="4055760"/>
                  </a:lnTo>
                  <a:lnTo>
                    <a:pt x="2658085" y="4076939"/>
                  </a:lnTo>
                  <a:lnTo>
                    <a:pt x="2629160" y="4092644"/>
                  </a:lnTo>
                  <a:lnTo>
                    <a:pt x="2607426" y="4103308"/>
                  </a:lnTo>
                  <a:close/>
                </a:path>
              </a:pathLst>
            </a:custGeom>
            <a:solidFill>
              <a:srgbClr val="E6AE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3685276" y="4085893"/>
              <a:ext cx="4265295" cy="6201410"/>
            </a:xfrm>
            <a:custGeom>
              <a:avLst/>
              <a:gdLst/>
              <a:ahLst/>
              <a:cxnLst/>
              <a:rect l="l" t="t" r="r" b="b"/>
              <a:pathLst>
                <a:path w="4265294" h="6201409">
                  <a:moveTo>
                    <a:pt x="4264679" y="6201105"/>
                  </a:moveTo>
                  <a:lnTo>
                    <a:pt x="0" y="6201105"/>
                  </a:lnTo>
                  <a:lnTo>
                    <a:pt x="118472" y="5442366"/>
                  </a:lnTo>
                  <a:lnTo>
                    <a:pt x="266805" y="4489044"/>
                  </a:lnTo>
                  <a:lnTo>
                    <a:pt x="500150" y="2983744"/>
                  </a:lnTo>
                  <a:lnTo>
                    <a:pt x="833582" y="826850"/>
                  </a:lnTo>
                  <a:lnTo>
                    <a:pt x="859773" y="798570"/>
                  </a:lnTo>
                  <a:lnTo>
                    <a:pt x="886874" y="767303"/>
                  </a:lnTo>
                  <a:lnTo>
                    <a:pt x="914632" y="732977"/>
                  </a:lnTo>
                  <a:lnTo>
                    <a:pt x="942791" y="695517"/>
                  </a:lnTo>
                  <a:lnTo>
                    <a:pt x="971095" y="654852"/>
                  </a:lnTo>
                  <a:lnTo>
                    <a:pt x="999290" y="610909"/>
                  </a:lnTo>
                  <a:lnTo>
                    <a:pt x="1027121" y="563614"/>
                  </a:lnTo>
                  <a:lnTo>
                    <a:pt x="1054332" y="512895"/>
                  </a:lnTo>
                  <a:lnTo>
                    <a:pt x="1080576" y="457370"/>
                  </a:lnTo>
                  <a:lnTo>
                    <a:pt x="1103485" y="402869"/>
                  </a:lnTo>
                  <a:lnTo>
                    <a:pt x="1123268" y="349642"/>
                  </a:lnTo>
                  <a:lnTo>
                    <a:pt x="1140136" y="297942"/>
                  </a:lnTo>
                  <a:lnTo>
                    <a:pt x="1154299" y="248022"/>
                  </a:lnTo>
                  <a:lnTo>
                    <a:pt x="1165967" y="200134"/>
                  </a:lnTo>
                  <a:lnTo>
                    <a:pt x="1175351" y="154530"/>
                  </a:lnTo>
                  <a:lnTo>
                    <a:pt x="1182660" y="111463"/>
                  </a:lnTo>
                  <a:lnTo>
                    <a:pt x="1188105" y="71183"/>
                  </a:lnTo>
                  <a:lnTo>
                    <a:pt x="1194244" y="0"/>
                  </a:lnTo>
                  <a:lnTo>
                    <a:pt x="1682382" y="267327"/>
                  </a:lnTo>
                  <a:lnTo>
                    <a:pt x="1739708" y="293103"/>
                  </a:lnTo>
                  <a:lnTo>
                    <a:pt x="1811340" y="321178"/>
                  </a:lnTo>
                  <a:lnTo>
                    <a:pt x="1852119" y="335137"/>
                  </a:lnTo>
                  <a:lnTo>
                    <a:pt x="1895993" y="348545"/>
                  </a:lnTo>
                  <a:lnTo>
                    <a:pt x="1942803" y="361024"/>
                  </a:lnTo>
                  <a:lnTo>
                    <a:pt x="1992387" y="372199"/>
                  </a:lnTo>
                  <a:lnTo>
                    <a:pt x="2044586" y="381693"/>
                  </a:lnTo>
                  <a:lnTo>
                    <a:pt x="2099239" y="389133"/>
                  </a:lnTo>
                  <a:lnTo>
                    <a:pt x="2156186" y="394140"/>
                  </a:lnTo>
                  <a:lnTo>
                    <a:pt x="2215267" y="396340"/>
                  </a:lnTo>
                  <a:lnTo>
                    <a:pt x="3145878" y="396340"/>
                  </a:lnTo>
                  <a:lnTo>
                    <a:pt x="3151945" y="422070"/>
                  </a:lnTo>
                  <a:lnTo>
                    <a:pt x="3169131" y="481969"/>
                  </a:lnTo>
                  <a:lnTo>
                    <a:pt x="3190324" y="543980"/>
                  </a:lnTo>
                  <a:lnTo>
                    <a:pt x="3214191" y="604077"/>
                  </a:lnTo>
                  <a:lnTo>
                    <a:pt x="3239849" y="660029"/>
                  </a:lnTo>
                  <a:lnTo>
                    <a:pt x="3266786" y="711837"/>
                  </a:lnTo>
                  <a:lnTo>
                    <a:pt x="3294491" y="759500"/>
                  </a:lnTo>
                  <a:lnTo>
                    <a:pt x="3322453" y="803018"/>
                  </a:lnTo>
                  <a:lnTo>
                    <a:pt x="3350158" y="842392"/>
                  </a:lnTo>
                  <a:lnTo>
                    <a:pt x="3377095" y="877621"/>
                  </a:lnTo>
                  <a:lnTo>
                    <a:pt x="3402754" y="908706"/>
                  </a:lnTo>
                  <a:lnTo>
                    <a:pt x="3426620" y="935646"/>
                  </a:lnTo>
                  <a:lnTo>
                    <a:pt x="3915259" y="4000844"/>
                  </a:lnTo>
                  <a:lnTo>
                    <a:pt x="4162818" y="5558568"/>
                  </a:lnTo>
                  <a:lnTo>
                    <a:pt x="4264679" y="6201105"/>
                  </a:lnTo>
                  <a:close/>
                </a:path>
                <a:path w="4265294" h="6201409">
                  <a:moveTo>
                    <a:pt x="3145878" y="396340"/>
                  </a:moveTo>
                  <a:lnTo>
                    <a:pt x="2215267" y="396340"/>
                  </a:lnTo>
                  <a:lnTo>
                    <a:pt x="2276321" y="395358"/>
                  </a:lnTo>
                  <a:lnTo>
                    <a:pt x="2339187" y="390816"/>
                  </a:lnTo>
                  <a:lnTo>
                    <a:pt x="2403707" y="382340"/>
                  </a:lnTo>
                  <a:lnTo>
                    <a:pt x="2456807" y="372036"/>
                  </a:lnTo>
                  <a:lnTo>
                    <a:pt x="2507230" y="360005"/>
                  </a:lnTo>
                  <a:lnTo>
                    <a:pt x="2554890" y="346593"/>
                  </a:lnTo>
                  <a:lnTo>
                    <a:pt x="2599699" y="332144"/>
                  </a:lnTo>
                  <a:lnTo>
                    <a:pt x="2641572" y="317005"/>
                  </a:lnTo>
                  <a:lnTo>
                    <a:pt x="2680422" y="301520"/>
                  </a:lnTo>
                  <a:lnTo>
                    <a:pt x="2882517" y="217592"/>
                  </a:lnTo>
                  <a:lnTo>
                    <a:pt x="2908168" y="207781"/>
                  </a:lnTo>
                  <a:lnTo>
                    <a:pt x="2933818" y="197387"/>
                  </a:lnTo>
                  <a:lnTo>
                    <a:pt x="2985119" y="177182"/>
                  </a:lnTo>
                  <a:lnTo>
                    <a:pt x="3017280" y="165039"/>
                  </a:lnTo>
                  <a:lnTo>
                    <a:pt x="3080435" y="139589"/>
                  </a:lnTo>
                  <a:lnTo>
                    <a:pt x="3112595" y="127446"/>
                  </a:lnTo>
                  <a:lnTo>
                    <a:pt x="3113385" y="167018"/>
                  </a:lnTo>
                  <a:lnTo>
                    <a:pt x="3115996" y="210889"/>
                  </a:lnTo>
                  <a:lnTo>
                    <a:pt x="3120793" y="258694"/>
                  </a:lnTo>
                  <a:lnTo>
                    <a:pt x="3128141" y="310068"/>
                  </a:lnTo>
                  <a:lnTo>
                    <a:pt x="3138404" y="364648"/>
                  </a:lnTo>
                  <a:lnTo>
                    <a:pt x="3145878" y="396340"/>
                  </a:lnTo>
                  <a:close/>
                </a:path>
                <a:path w="4265294" h="6201409">
                  <a:moveTo>
                    <a:pt x="2933818" y="197387"/>
                  </a:moveTo>
                  <a:lnTo>
                    <a:pt x="2959469" y="186993"/>
                  </a:lnTo>
                  <a:lnTo>
                    <a:pt x="2985119" y="177182"/>
                  </a:lnTo>
                  <a:lnTo>
                    <a:pt x="2933818" y="197387"/>
                  </a:lnTo>
                  <a:close/>
                </a:path>
              </a:pathLst>
            </a:custGeom>
            <a:solidFill>
              <a:srgbClr val="FF81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4322370" y="1067239"/>
              <a:ext cx="3121025" cy="2707640"/>
            </a:xfrm>
            <a:custGeom>
              <a:avLst/>
              <a:gdLst/>
              <a:ahLst/>
              <a:cxnLst/>
              <a:rect l="l" t="t" r="r" b="b"/>
              <a:pathLst>
                <a:path w="3121025" h="2707640">
                  <a:moveTo>
                    <a:pt x="2156307" y="202389"/>
                  </a:moveTo>
                  <a:lnTo>
                    <a:pt x="1455698" y="202389"/>
                  </a:lnTo>
                  <a:lnTo>
                    <a:pt x="1484837" y="161740"/>
                  </a:lnTo>
                  <a:lnTo>
                    <a:pt x="1517550" y="125354"/>
                  </a:lnTo>
                  <a:lnTo>
                    <a:pt x="1553393" y="93350"/>
                  </a:lnTo>
                  <a:lnTo>
                    <a:pt x="1591925" y="65847"/>
                  </a:lnTo>
                  <a:lnTo>
                    <a:pt x="1632702" y="42964"/>
                  </a:lnTo>
                  <a:lnTo>
                    <a:pt x="1675282" y="24819"/>
                  </a:lnTo>
                  <a:lnTo>
                    <a:pt x="1719222" y="11530"/>
                  </a:lnTo>
                  <a:lnTo>
                    <a:pt x="1764080" y="3218"/>
                  </a:lnTo>
                  <a:lnTo>
                    <a:pt x="1809413" y="0"/>
                  </a:lnTo>
                  <a:lnTo>
                    <a:pt x="1854778" y="1994"/>
                  </a:lnTo>
                  <a:lnTo>
                    <a:pt x="1899733" y="9321"/>
                  </a:lnTo>
                  <a:lnTo>
                    <a:pt x="1943835" y="22099"/>
                  </a:lnTo>
                  <a:lnTo>
                    <a:pt x="1989957" y="41700"/>
                  </a:lnTo>
                  <a:lnTo>
                    <a:pt x="2032751" y="67007"/>
                  </a:lnTo>
                  <a:lnTo>
                    <a:pt x="2071887" y="97508"/>
                  </a:lnTo>
                  <a:lnTo>
                    <a:pt x="2107030" y="132690"/>
                  </a:lnTo>
                  <a:lnTo>
                    <a:pt x="2137849" y="172042"/>
                  </a:lnTo>
                  <a:lnTo>
                    <a:pt x="2156307" y="202389"/>
                  </a:lnTo>
                  <a:close/>
                </a:path>
                <a:path w="3121025" h="2707640">
                  <a:moveTo>
                    <a:pt x="2717171" y="488368"/>
                  </a:moveTo>
                  <a:lnTo>
                    <a:pt x="858739" y="488368"/>
                  </a:lnTo>
                  <a:lnTo>
                    <a:pt x="842246" y="439221"/>
                  </a:lnTo>
                  <a:lnTo>
                    <a:pt x="832049" y="389690"/>
                  </a:lnTo>
                  <a:lnTo>
                    <a:pt x="827995" y="340489"/>
                  </a:lnTo>
                  <a:lnTo>
                    <a:pt x="829925" y="292547"/>
                  </a:lnTo>
                  <a:lnTo>
                    <a:pt x="837692" y="246471"/>
                  </a:lnTo>
                  <a:lnTo>
                    <a:pt x="851139" y="203080"/>
                  </a:lnTo>
                  <a:lnTo>
                    <a:pt x="870114" y="163143"/>
                  </a:lnTo>
                  <a:lnTo>
                    <a:pt x="894462" y="127428"/>
                  </a:lnTo>
                  <a:lnTo>
                    <a:pt x="924031" y="96702"/>
                  </a:lnTo>
                  <a:lnTo>
                    <a:pt x="956370" y="71944"/>
                  </a:lnTo>
                  <a:lnTo>
                    <a:pt x="992656" y="52264"/>
                  </a:lnTo>
                  <a:lnTo>
                    <a:pt x="1032204" y="37770"/>
                  </a:lnTo>
                  <a:lnTo>
                    <a:pt x="1074324" y="28573"/>
                  </a:lnTo>
                  <a:lnTo>
                    <a:pt x="1118329" y="24784"/>
                  </a:lnTo>
                  <a:lnTo>
                    <a:pt x="1163531" y="26513"/>
                  </a:lnTo>
                  <a:lnTo>
                    <a:pt x="1209243" y="33870"/>
                  </a:lnTo>
                  <a:lnTo>
                    <a:pt x="1254777" y="46966"/>
                  </a:lnTo>
                  <a:lnTo>
                    <a:pt x="1299444" y="65911"/>
                  </a:lnTo>
                  <a:lnTo>
                    <a:pt x="1342558" y="90816"/>
                  </a:lnTo>
                  <a:lnTo>
                    <a:pt x="1383430" y="121790"/>
                  </a:lnTo>
                  <a:lnTo>
                    <a:pt x="1421372" y="158944"/>
                  </a:lnTo>
                  <a:lnTo>
                    <a:pt x="1455698" y="202389"/>
                  </a:lnTo>
                  <a:lnTo>
                    <a:pt x="2156307" y="202389"/>
                  </a:lnTo>
                  <a:lnTo>
                    <a:pt x="2164010" y="215053"/>
                  </a:lnTo>
                  <a:lnTo>
                    <a:pt x="2185181" y="261211"/>
                  </a:lnTo>
                  <a:lnTo>
                    <a:pt x="2201030" y="310004"/>
                  </a:lnTo>
                  <a:lnTo>
                    <a:pt x="2211223" y="360921"/>
                  </a:lnTo>
                  <a:lnTo>
                    <a:pt x="2582941" y="360921"/>
                  </a:lnTo>
                  <a:lnTo>
                    <a:pt x="2612491" y="378462"/>
                  </a:lnTo>
                  <a:lnTo>
                    <a:pt x="2649615" y="407548"/>
                  </a:lnTo>
                  <a:lnTo>
                    <a:pt x="2684294" y="443077"/>
                  </a:lnTo>
                  <a:lnTo>
                    <a:pt x="2713639" y="482151"/>
                  </a:lnTo>
                  <a:lnTo>
                    <a:pt x="2717171" y="488368"/>
                  </a:lnTo>
                  <a:close/>
                </a:path>
                <a:path w="3121025" h="2707640">
                  <a:moveTo>
                    <a:pt x="2582941" y="360921"/>
                  </a:moveTo>
                  <a:lnTo>
                    <a:pt x="2211223" y="360921"/>
                  </a:lnTo>
                  <a:lnTo>
                    <a:pt x="2255062" y="340489"/>
                  </a:lnTo>
                  <a:lnTo>
                    <a:pt x="2300394" y="325783"/>
                  </a:lnTo>
                  <a:lnTo>
                    <a:pt x="2346658" y="316746"/>
                  </a:lnTo>
                  <a:lnTo>
                    <a:pt x="2393296" y="313324"/>
                  </a:lnTo>
                  <a:lnTo>
                    <a:pt x="2439747" y="315460"/>
                  </a:lnTo>
                  <a:lnTo>
                    <a:pt x="2485451" y="323097"/>
                  </a:lnTo>
                  <a:lnTo>
                    <a:pt x="2529850" y="336181"/>
                  </a:lnTo>
                  <a:lnTo>
                    <a:pt x="2572383" y="354654"/>
                  </a:lnTo>
                  <a:lnTo>
                    <a:pt x="2582941" y="360921"/>
                  </a:lnTo>
                  <a:close/>
                </a:path>
                <a:path w="3121025" h="2707640">
                  <a:moveTo>
                    <a:pt x="667122" y="2631303"/>
                  </a:moveTo>
                  <a:lnTo>
                    <a:pt x="619123" y="2627864"/>
                  </a:lnTo>
                  <a:lnTo>
                    <a:pt x="571727" y="2619721"/>
                  </a:lnTo>
                  <a:lnTo>
                    <a:pt x="525299" y="2606867"/>
                  </a:lnTo>
                  <a:lnTo>
                    <a:pt x="480204" y="2589293"/>
                  </a:lnTo>
                  <a:lnTo>
                    <a:pt x="436808" y="2566991"/>
                  </a:lnTo>
                  <a:lnTo>
                    <a:pt x="395474" y="2539951"/>
                  </a:lnTo>
                  <a:lnTo>
                    <a:pt x="358633" y="2510908"/>
                  </a:lnTo>
                  <a:lnTo>
                    <a:pt x="325269" y="2478699"/>
                  </a:lnTo>
                  <a:lnTo>
                    <a:pt x="295459" y="2443639"/>
                  </a:lnTo>
                  <a:lnTo>
                    <a:pt x="269280" y="2406041"/>
                  </a:lnTo>
                  <a:lnTo>
                    <a:pt x="246811" y="2366223"/>
                  </a:lnTo>
                  <a:lnTo>
                    <a:pt x="228127" y="2324498"/>
                  </a:lnTo>
                  <a:lnTo>
                    <a:pt x="213307" y="2281181"/>
                  </a:lnTo>
                  <a:lnTo>
                    <a:pt x="202428" y="2236588"/>
                  </a:lnTo>
                  <a:lnTo>
                    <a:pt x="195568" y="2191033"/>
                  </a:lnTo>
                  <a:lnTo>
                    <a:pt x="192803" y="2144831"/>
                  </a:lnTo>
                  <a:lnTo>
                    <a:pt x="194212" y="2098298"/>
                  </a:lnTo>
                  <a:lnTo>
                    <a:pt x="199871" y="2051749"/>
                  </a:lnTo>
                  <a:lnTo>
                    <a:pt x="209858" y="2005498"/>
                  </a:lnTo>
                  <a:lnTo>
                    <a:pt x="224250" y="1959860"/>
                  </a:lnTo>
                  <a:lnTo>
                    <a:pt x="243126" y="1915151"/>
                  </a:lnTo>
                  <a:lnTo>
                    <a:pt x="202671" y="1890663"/>
                  </a:lnTo>
                  <a:lnTo>
                    <a:pt x="165368" y="1862494"/>
                  </a:lnTo>
                  <a:lnTo>
                    <a:pt x="131390" y="1830979"/>
                  </a:lnTo>
                  <a:lnTo>
                    <a:pt x="100910" y="1796454"/>
                  </a:lnTo>
                  <a:lnTo>
                    <a:pt x="74101" y="1759251"/>
                  </a:lnTo>
                  <a:lnTo>
                    <a:pt x="51135" y="1719706"/>
                  </a:lnTo>
                  <a:lnTo>
                    <a:pt x="32185" y="1678154"/>
                  </a:lnTo>
                  <a:lnTo>
                    <a:pt x="17424" y="1634929"/>
                  </a:lnTo>
                  <a:lnTo>
                    <a:pt x="7024" y="1590365"/>
                  </a:lnTo>
                  <a:lnTo>
                    <a:pt x="1158" y="1544798"/>
                  </a:lnTo>
                  <a:lnTo>
                    <a:pt x="0" y="1498561"/>
                  </a:lnTo>
                  <a:lnTo>
                    <a:pt x="3720" y="1451990"/>
                  </a:lnTo>
                  <a:lnTo>
                    <a:pt x="11794" y="1406120"/>
                  </a:lnTo>
                  <a:lnTo>
                    <a:pt x="24376" y="1361923"/>
                  </a:lnTo>
                  <a:lnTo>
                    <a:pt x="41230" y="1319635"/>
                  </a:lnTo>
                  <a:lnTo>
                    <a:pt x="62117" y="1279495"/>
                  </a:lnTo>
                  <a:lnTo>
                    <a:pt x="86799" y="1241741"/>
                  </a:lnTo>
                  <a:lnTo>
                    <a:pt x="115039" y="1206610"/>
                  </a:lnTo>
                  <a:lnTo>
                    <a:pt x="146599" y="1174340"/>
                  </a:lnTo>
                  <a:lnTo>
                    <a:pt x="181241" y="1145168"/>
                  </a:lnTo>
                  <a:lnTo>
                    <a:pt x="218728" y="1119333"/>
                  </a:lnTo>
                  <a:lnTo>
                    <a:pt x="258822" y="1097071"/>
                  </a:lnTo>
                  <a:lnTo>
                    <a:pt x="301284" y="1078621"/>
                  </a:lnTo>
                  <a:lnTo>
                    <a:pt x="345878" y="1064221"/>
                  </a:lnTo>
                  <a:lnTo>
                    <a:pt x="392365" y="1054107"/>
                  </a:lnTo>
                  <a:lnTo>
                    <a:pt x="386923" y="1044258"/>
                  </a:lnTo>
                  <a:lnTo>
                    <a:pt x="363577" y="989175"/>
                  </a:lnTo>
                  <a:lnTo>
                    <a:pt x="350842" y="947320"/>
                  </a:lnTo>
                  <a:lnTo>
                    <a:pt x="340845" y="898173"/>
                  </a:lnTo>
                  <a:lnTo>
                    <a:pt x="336170" y="843423"/>
                  </a:lnTo>
                  <a:lnTo>
                    <a:pt x="339403" y="784759"/>
                  </a:lnTo>
                  <a:lnTo>
                    <a:pt x="353128" y="723869"/>
                  </a:lnTo>
                  <a:lnTo>
                    <a:pt x="379929" y="662441"/>
                  </a:lnTo>
                  <a:lnTo>
                    <a:pt x="404016" y="625239"/>
                  </a:lnTo>
                  <a:lnTo>
                    <a:pt x="432453" y="591479"/>
                  </a:lnTo>
                  <a:lnTo>
                    <a:pt x="464799" y="561368"/>
                  </a:lnTo>
                  <a:lnTo>
                    <a:pt x="500610" y="535110"/>
                  </a:lnTo>
                  <a:lnTo>
                    <a:pt x="539444" y="512910"/>
                  </a:lnTo>
                  <a:lnTo>
                    <a:pt x="580858" y="494973"/>
                  </a:lnTo>
                  <a:lnTo>
                    <a:pt x="624410" y="481505"/>
                  </a:lnTo>
                  <a:lnTo>
                    <a:pt x="669656" y="472710"/>
                  </a:lnTo>
                  <a:lnTo>
                    <a:pt x="716155" y="468794"/>
                  </a:lnTo>
                  <a:lnTo>
                    <a:pt x="763464" y="469962"/>
                  </a:lnTo>
                  <a:lnTo>
                    <a:pt x="811139" y="476418"/>
                  </a:lnTo>
                  <a:lnTo>
                    <a:pt x="858739" y="488368"/>
                  </a:lnTo>
                  <a:lnTo>
                    <a:pt x="2717171" y="488368"/>
                  </a:lnTo>
                  <a:lnTo>
                    <a:pt x="2737536" y="524208"/>
                  </a:lnTo>
                  <a:lnTo>
                    <a:pt x="2755873" y="568690"/>
                  </a:lnTo>
                  <a:lnTo>
                    <a:pt x="2768540" y="615037"/>
                  </a:lnTo>
                  <a:lnTo>
                    <a:pt x="2775424" y="662690"/>
                  </a:lnTo>
                  <a:lnTo>
                    <a:pt x="2776413" y="711089"/>
                  </a:lnTo>
                  <a:lnTo>
                    <a:pt x="2771394" y="759674"/>
                  </a:lnTo>
                  <a:lnTo>
                    <a:pt x="2760257" y="807886"/>
                  </a:lnTo>
                  <a:lnTo>
                    <a:pt x="2742890" y="855166"/>
                  </a:lnTo>
                  <a:lnTo>
                    <a:pt x="2832366" y="855166"/>
                  </a:lnTo>
                  <a:lnTo>
                    <a:pt x="2884184" y="864952"/>
                  </a:lnTo>
                  <a:lnTo>
                    <a:pt x="2927494" y="879897"/>
                  </a:lnTo>
                  <a:lnTo>
                    <a:pt x="2967888" y="900087"/>
                  </a:lnTo>
                  <a:lnTo>
                    <a:pt x="3004750" y="925164"/>
                  </a:lnTo>
                  <a:lnTo>
                    <a:pt x="3037467" y="954769"/>
                  </a:lnTo>
                  <a:lnTo>
                    <a:pt x="3065423" y="988544"/>
                  </a:lnTo>
                  <a:lnTo>
                    <a:pt x="3088007" y="1026131"/>
                  </a:lnTo>
                  <a:lnTo>
                    <a:pt x="3105138" y="1067242"/>
                  </a:lnTo>
                  <a:lnTo>
                    <a:pt x="3115907" y="1110398"/>
                  </a:lnTo>
                  <a:lnTo>
                    <a:pt x="3120425" y="1154872"/>
                  </a:lnTo>
                  <a:lnTo>
                    <a:pt x="3118804" y="1199934"/>
                  </a:lnTo>
                  <a:lnTo>
                    <a:pt x="3111156" y="1244856"/>
                  </a:lnTo>
                  <a:lnTo>
                    <a:pt x="3097593" y="1288909"/>
                  </a:lnTo>
                  <a:lnTo>
                    <a:pt x="3078228" y="1331365"/>
                  </a:lnTo>
                  <a:lnTo>
                    <a:pt x="3053173" y="1371495"/>
                  </a:lnTo>
                  <a:lnTo>
                    <a:pt x="3022539" y="1408570"/>
                  </a:lnTo>
                  <a:lnTo>
                    <a:pt x="2986439" y="1441861"/>
                  </a:lnTo>
                  <a:lnTo>
                    <a:pt x="2944985" y="1470641"/>
                  </a:lnTo>
                  <a:lnTo>
                    <a:pt x="2958618" y="1482187"/>
                  </a:lnTo>
                  <a:lnTo>
                    <a:pt x="3008129" y="1533444"/>
                  </a:lnTo>
                  <a:lnTo>
                    <a:pt x="3036284" y="1572395"/>
                  </a:lnTo>
                  <a:lnTo>
                    <a:pt x="3061556" y="1619720"/>
                  </a:lnTo>
                  <a:lnTo>
                    <a:pt x="3080084" y="1675038"/>
                  </a:lnTo>
                  <a:lnTo>
                    <a:pt x="3088007" y="1737968"/>
                  </a:lnTo>
                  <a:lnTo>
                    <a:pt x="3085457" y="1784232"/>
                  </a:lnTo>
                  <a:lnTo>
                    <a:pt x="3076192" y="1829432"/>
                  </a:lnTo>
                  <a:lnTo>
                    <a:pt x="3060584" y="1873065"/>
                  </a:lnTo>
                  <a:lnTo>
                    <a:pt x="3039006" y="1914628"/>
                  </a:lnTo>
                  <a:lnTo>
                    <a:pt x="3011832" y="1953618"/>
                  </a:lnTo>
                  <a:lnTo>
                    <a:pt x="2979435" y="1989530"/>
                  </a:lnTo>
                  <a:lnTo>
                    <a:pt x="2942187" y="2021861"/>
                  </a:lnTo>
                  <a:lnTo>
                    <a:pt x="2900462" y="2050107"/>
                  </a:lnTo>
                  <a:lnTo>
                    <a:pt x="2854633" y="2073766"/>
                  </a:lnTo>
                  <a:lnTo>
                    <a:pt x="2805073" y="2092333"/>
                  </a:lnTo>
                  <a:lnTo>
                    <a:pt x="2809295" y="2108301"/>
                  </a:lnTo>
                  <a:lnTo>
                    <a:pt x="2815345" y="2134658"/>
                  </a:lnTo>
                  <a:lnTo>
                    <a:pt x="2821694" y="2169855"/>
                  </a:lnTo>
                  <a:lnTo>
                    <a:pt x="2826812" y="2212344"/>
                  </a:lnTo>
                  <a:lnTo>
                    <a:pt x="2829169" y="2260578"/>
                  </a:lnTo>
                  <a:lnTo>
                    <a:pt x="2827235" y="2313009"/>
                  </a:lnTo>
                  <a:lnTo>
                    <a:pt x="2819481" y="2368087"/>
                  </a:lnTo>
                  <a:lnTo>
                    <a:pt x="2804376" y="2424267"/>
                  </a:lnTo>
                  <a:lnTo>
                    <a:pt x="2780392" y="2479998"/>
                  </a:lnTo>
                  <a:lnTo>
                    <a:pt x="2751967" y="2524409"/>
                  </a:lnTo>
                  <a:lnTo>
                    <a:pt x="989324" y="2524409"/>
                  </a:lnTo>
                  <a:lnTo>
                    <a:pt x="947328" y="2553653"/>
                  </a:lnTo>
                  <a:lnTo>
                    <a:pt x="903380" y="2578253"/>
                  </a:lnTo>
                  <a:lnTo>
                    <a:pt x="857843" y="2598201"/>
                  </a:lnTo>
                  <a:lnTo>
                    <a:pt x="811084" y="2613489"/>
                  </a:lnTo>
                  <a:lnTo>
                    <a:pt x="763467" y="2624107"/>
                  </a:lnTo>
                  <a:lnTo>
                    <a:pt x="715358" y="2630048"/>
                  </a:lnTo>
                  <a:lnTo>
                    <a:pt x="667122" y="2631303"/>
                  </a:lnTo>
                  <a:close/>
                </a:path>
                <a:path w="3121025" h="2707640">
                  <a:moveTo>
                    <a:pt x="2832366" y="855166"/>
                  </a:moveTo>
                  <a:lnTo>
                    <a:pt x="2742890" y="855166"/>
                  </a:lnTo>
                  <a:lnTo>
                    <a:pt x="2791267" y="852228"/>
                  </a:lnTo>
                  <a:lnTo>
                    <a:pt x="2832366" y="855166"/>
                  </a:lnTo>
                  <a:close/>
                </a:path>
                <a:path w="3121025" h="2707640">
                  <a:moveTo>
                    <a:pt x="1744830" y="2577251"/>
                  </a:moveTo>
                  <a:lnTo>
                    <a:pt x="1611152" y="2567927"/>
                  </a:lnTo>
                  <a:lnTo>
                    <a:pt x="989324" y="2524409"/>
                  </a:lnTo>
                  <a:lnTo>
                    <a:pt x="2751967" y="2524409"/>
                  </a:lnTo>
                  <a:lnTo>
                    <a:pt x="2745999" y="2533734"/>
                  </a:lnTo>
                  <a:lnTo>
                    <a:pt x="2719902" y="2564515"/>
                  </a:lnTo>
                  <a:lnTo>
                    <a:pt x="2716323" y="2567927"/>
                  </a:lnTo>
                  <a:lnTo>
                    <a:pt x="1614265" y="2567927"/>
                  </a:lnTo>
                  <a:lnTo>
                    <a:pt x="1744830" y="2577251"/>
                  </a:lnTo>
                  <a:close/>
                </a:path>
                <a:path w="3121025" h="2707640">
                  <a:moveTo>
                    <a:pt x="2366609" y="2707087"/>
                  </a:moveTo>
                  <a:lnTo>
                    <a:pt x="2318888" y="2706288"/>
                  </a:lnTo>
                  <a:lnTo>
                    <a:pt x="2270413" y="2701821"/>
                  </a:lnTo>
                  <a:lnTo>
                    <a:pt x="2221438" y="2693593"/>
                  </a:lnTo>
                  <a:lnTo>
                    <a:pt x="2172220" y="2681512"/>
                  </a:lnTo>
                  <a:lnTo>
                    <a:pt x="2123016" y="2665484"/>
                  </a:lnTo>
                  <a:lnTo>
                    <a:pt x="2074079" y="2645417"/>
                  </a:lnTo>
                  <a:lnTo>
                    <a:pt x="2025668" y="2621218"/>
                  </a:lnTo>
                  <a:lnTo>
                    <a:pt x="1978037" y="2592795"/>
                  </a:lnTo>
                  <a:lnTo>
                    <a:pt x="1744830" y="2577251"/>
                  </a:lnTo>
                  <a:lnTo>
                    <a:pt x="1614265" y="2567927"/>
                  </a:lnTo>
                  <a:lnTo>
                    <a:pt x="2716323" y="2567927"/>
                  </a:lnTo>
                  <a:lnTo>
                    <a:pt x="2658021" y="2617763"/>
                  </a:lnTo>
                  <a:lnTo>
                    <a:pt x="2622750" y="2640044"/>
                  </a:lnTo>
                  <a:lnTo>
                    <a:pt x="2584933" y="2659306"/>
                  </a:lnTo>
                  <a:lnTo>
                    <a:pt x="2544825" y="2675457"/>
                  </a:lnTo>
                  <a:lnTo>
                    <a:pt x="2502683" y="2688403"/>
                  </a:lnTo>
                  <a:lnTo>
                    <a:pt x="2458762" y="2698052"/>
                  </a:lnTo>
                  <a:lnTo>
                    <a:pt x="2413319" y="2704311"/>
                  </a:lnTo>
                  <a:lnTo>
                    <a:pt x="2366609" y="2707087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4917219" y="1760765"/>
              <a:ext cx="1926589" cy="3152140"/>
            </a:xfrm>
            <a:custGeom>
              <a:avLst/>
              <a:gdLst/>
              <a:ahLst/>
              <a:cxnLst/>
              <a:rect l="l" t="t" r="r" b="b"/>
              <a:pathLst>
                <a:path w="1926590" h="3152140">
                  <a:moveTo>
                    <a:pt x="1536263" y="715169"/>
                  </a:moveTo>
                  <a:lnTo>
                    <a:pt x="230087" y="715169"/>
                  </a:lnTo>
                  <a:lnTo>
                    <a:pt x="270307" y="712260"/>
                  </a:lnTo>
                  <a:lnTo>
                    <a:pt x="322764" y="700845"/>
                  </a:lnTo>
                  <a:lnTo>
                    <a:pt x="381639" y="675555"/>
                  </a:lnTo>
                  <a:lnTo>
                    <a:pt x="441111" y="631017"/>
                  </a:lnTo>
                  <a:lnTo>
                    <a:pt x="484251" y="577367"/>
                  </a:lnTo>
                  <a:lnTo>
                    <a:pt x="510549" y="521990"/>
                  </a:lnTo>
                  <a:lnTo>
                    <a:pt x="523893" y="469377"/>
                  </a:lnTo>
                  <a:lnTo>
                    <a:pt x="528168" y="424016"/>
                  </a:lnTo>
                  <a:lnTo>
                    <a:pt x="527261" y="390399"/>
                  </a:lnTo>
                  <a:lnTo>
                    <a:pt x="525059" y="373015"/>
                  </a:lnTo>
                  <a:lnTo>
                    <a:pt x="549414" y="370309"/>
                  </a:lnTo>
                  <a:lnTo>
                    <a:pt x="632324" y="351255"/>
                  </a:lnTo>
                  <a:lnTo>
                    <a:pt x="684662" y="330417"/>
                  </a:lnTo>
                  <a:lnTo>
                    <a:pt x="740109" y="299045"/>
                  </a:lnTo>
                  <a:lnTo>
                    <a:pt x="795555" y="254893"/>
                  </a:lnTo>
                  <a:lnTo>
                    <a:pt x="840408" y="204064"/>
                  </a:lnTo>
                  <a:lnTo>
                    <a:pt x="873515" y="152890"/>
                  </a:lnTo>
                  <a:lnTo>
                    <a:pt x="896603" y="104133"/>
                  </a:lnTo>
                  <a:lnTo>
                    <a:pt x="911400" y="60557"/>
                  </a:lnTo>
                  <a:lnTo>
                    <a:pt x="923031" y="0"/>
                  </a:lnTo>
                  <a:lnTo>
                    <a:pt x="925017" y="17715"/>
                  </a:lnTo>
                  <a:lnTo>
                    <a:pt x="948681" y="95973"/>
                  </a:lnTo>
                  <a:lnTo>
                    <a:pt x="975541" y="145291"/>
                  </a:lnTo>
                  <a:lnTo>
                    <a:pt x="1015874" y="193918"/>
                  </a:lnTo>
                  <a:lnTo>
                    <a:pt x="1072270" y="236242"/>
                  </a:lnTo>
                  <a:lnTo>
                    <a:pt x="1116632" y="257567"/>
                  </a:lnTo>
                  <a:lnTo>
                    <a:pt x="1163714" y="270952"/>
                  </a:lnTo>
                  <a:lnTo>
                    <a:pt x="1212427" y="276453"/>
                  </a:lnTo>
                  <a:lnTo>
                    <a:pt x="1388743" y="276453"/>
                  </a:lnTo>
                  <a:lnTo>
                    <a:pt x="1383649" y="319555"/>
                  </a:lnTo>
                  <a:lnTo>
                    <a:pt x="1382407" y="370776"/>
                  </a:lnTo>
                  <a:lnTo>
                    <a:pt x="1387202" y="428414"/>
                  </a:lnTo>
                  <a:lnTo>
                    <a:pt x="1400210" y="490837"/>
                  </a:lnTo>
                  <a:lnTo>
                    <a:pt x="1423605" y="556414"/>
                  </a:lnTo>
                  <a:lnTo>
                    <a:pt x="1457933" y="621247"/>
                  </a:lnTo>
                  <a:lnTo>
                    <a:pt x="1497591" y="675043"/>
                  </a:lnTo>
                  <a:lnTo>
                    <a:pt x="1536263" y="715169"/>
                  </a:lnTo>
                  <a:close/>
                </a:path>
                <a:path w="1926590" h="3152140">
                  <a:moveTo>
                    <a:pt x="1388743" y="276453"/>
                  </a:moveTo>
                  <a:lnTo>
                    <a:pt x="1212427" y="276453"/>
                  </a:lnTo>
                  <a:lnTo>
                    <a:pt x="1261684" y="274124"/>
                  </a:lnTo>
                  <a:lnTo>
                    <a:pt x="1310397" y="264019"/>
                  </a:lnTo>
                  <a:lnTo>
                    <a:pt x="1357479" y="246193"/>
                  </a:lnTo>
                  <a:lnTo>
                    <a:pt x="1401841" y="220700"/>
                  </a:lnTo>
                  <a:lnTo>
                    <a:pt x="1395541" y="242885"/>
                  </a:lnTo>
                  <a:lnTo>
                    <a:pt x="1388743" y="276453"/>
                  </a:lnTo>
                  <a:close/>
                </a:path>
                <a:path w="1926590" h="3152140">
                  <a:moveTo>
                    <a:pt x="140592" y="1376999"/>
                  </a:moveTo>
                  <a:lnTo>
                    <a:pt x="91999" y="1361806"/>
                  </a:lnTo>
                  <a:lnTo>
                    <a:pt x="53920" y="1311611"/>
                  </a:lnTo>
                  <a:lnTo>
                    <a:pt x="38563" y="1275781"/>
                  </a:lnTo>
                  <a:lnTo>
                    <a:pt x="25707" y="1234284"/>
                  </a:lnTo>
                  <a:lnTo>
                    <a:pt x="15387" y="1188237"/>
                  </a:lnTo>
                  <a:lnTo>
                    <a:pt x="7639" y="1138755"/>
                  </a:lnTo>
                  <a:lnTo>
                    <a:pt x="2498" y="1086954"/>
                  </a:lnTo>
                  <a:lnTo>
                    <a:pt x="0" y="1033951"/>
                  </a:lnTo>
                  <a:lnTo>
                    <a:pt x="178" y="980861"/>
                  </a:lnTo>
                  <a:lnTo>
                    <a:pt x="3069" y="928802"/>
                  </a:lnTo>
                  <a:lnTo>
                    <a:pt x="8708" y="878888"/>
                  </a:lnTo>
                  <a:lnTo>
                    <a:pt x="17130" y="832236"/>
                  </a:lnTo>
                  <a:lnTo>
                    <a:pt x="28369" y="789962"/>
                  </a:lnTo>
                  <a:lnTo>
                    <a:pt x="42463" y="753182"/>
                  </a:lnTo>
                  <a:lnTo>
                    <a:pt x="79349" y="700570"/>
                  </a:lnTo>
                  <a:lnTo>
                    <a:pt x="130535" y="683472"/>
                  </a:lnTo>
                  <a:lnTo>
                    <a:pt x="158566" y="689300"/>
                  </a:lnTo>
                  <a:lnTo>
                    <a:pt x="184849" y="700957"/>
                  </a:lnTo>
                  <a:lnTo>
                    <a:pt x="207924" y="714945"/>
                  </a:lnTo>
                  <a:lnTo>
                    <a:pt x="230087" y="715169"/>
                  </a:lnTo>
                  <a:lnTo>
                    <a:pt x="1536263" y="715169"/>
                  </a:lnTo>
                  <a:lnTo>
                    <a:pt x="1539533" y="718561"/>
                  </a:lnTo>
                  <a:lnTo>
                    <a:pt x="1580713" y="752564"/>
                  </a:lnTo>
                  <a:lnTo>
                    <a:pt x="1618086" y="777812"/>
                  </a:lnTo>
                  <a:lnTo>
                    <a:pt x="1648607" y="795067"/>
                  </a:lnTo>
                  <a:lnTo>
                    <a:pt x="1669229" y="805091"/>
                  </a:lnTo>
                  <a:lnTo>
                    <a:pt x="1868120" y="805091"/>
                  </a:lnTo>
                  <a:lnTo>
                    <a:pt x="1882412" y="830172"/>
                  </a:lnTo>
                  <a:lnTo>
                    <a:pt x="1897995" y="870077"/>
                  </a:lnTo>
                  <a:lnTo>
                    <a:pt x="1910171" y="915263"/>
                  </a:lnTo>
                  <a:lnTo>
                    <a:pt x="1918927" y="964411"/>
                  </a:lnTo>
                  <a:lnTo>
                    <a:pt x="1924249" y="1016200"/>
                  </a:lnTo>
                  <a:lnTo>
                    <a:pt x="1926123" y="1069310"/>
                  </a:lnTo>
                  <a:lnTo>
                    <a:pt x="1924536" y="1122419"/>
                  </a:lnTo>
                  <a:lnTo>
                    <a:pt x="1919473" y="1174208"/>
                  </a:lnTo>
                  <a:lnTo>
                    <a:pt x="1910922" y="1223356"/>
                  </a:lnTo>
                  <a:lnTo>
                    <a:pt x="1898869" y="1268542"/>
                  </a:lnTo>
                  <a:lnTo>
                    <a:pt x="1883300" y="1308447"/>
                  </a:lnTo>
                  <a:lnTo>
                    <a:pt x="1864201" y="1341749"/>
                  </a:lnTo>
                  <a:lnTo>
                    <a:pt x="207924" y="1345963"/>
                  </a:lnTo>
                  <a:lnTo>
                    <a:pt x="188978" y="1358639"/>
                  </a:lnTo>
                  <a:lnTo>
                    <a:pt x="165951" y="1370442"/>
                  </a:lnTo>
                  <a:lnTo>
                    <a:pt x="140592" y="1376999"/>
                  </a:lnTo>
                  <a:close/>
                </a:path>
                <a:path w="1926590" h="3152140">
                  <a:moveTo>
                    <a:pt x="1868120" y="805091"/>
                  </a:moveTo>
                  <a:lnTo>
                    <a:pt x="1669229" y="805091"/>
                  </a:lnTo>
                  <a:lnTo>
                    <a:pt x="1703867" y="780271"/>
                  </a:lnTo>
                  <a:lnTo>
                    <a:pt x="1741128" y="760406"/>
                  </a:lnTo>
                  <a:lnTo>
                    <a:pt x="1778972" y="750450"/>
                  </a:lnTo>
                  <a:lnTo>
                    <a:pt x="1815359" y="755355"/>
                  </a:lnTo>
                  <a:lnTo>
                    <a:pt x="1841080" y="771491"/>
                  </a:lnTo>
                  <a:lnTo>
                    <a:pt x="1863436" y="796870"/>
                  </a:lnTo>
                  <a:lnTo>
                    <a:pt x="1868120" y="805091"/>
                  </a:lnTo>
                  <a:close/>
                </a:path>
                <a:path w="1926590" h="3152140">
                  <a:moveTo>
                    <a:pt x="1219388" y="2601780"/>
                  </a:moveTo>
                  <a:lnTo>
                    <a:pt x="584131" y="2601780"/>
                  </a:lnTo>
                  <a:lnTo>
                    <a:pt x="586463" y="2556999"/>
                  </a:lnTo>
                  <a:lnTo>
                    <a:pt x="591127" y="2466271"/>
                  </a:lnTo>
                  <a:lnTo>
                    <a:pt x="593459" y="2421489"/>
                  </a:lnTo>
                  <a:lnTo>
                    <a:pt x="596569" y="2297151"/>
                  </a:lnTo>
                  <a:lnTo>
                    <a:pt x="598415" y="2266795"/>
                  </a:lnTo>
                  <a:lnTo>
                    <a:pt x="600941" y="2204917"/>
                  </a:lnTo>
                  <a:lnTo>
                    <a:pt x="602788" y="2172813"/>
                  </a:lnTo>
                  <a:lnTo>
                    <a:pt x="571349" y="2147999"/>
                  </a:lnTo>
                  <a:lnTo>
                    <a:pt x="540879" y="2120723"/>
                  </a:lnTo>
                  <a:lnTo>
                    <a:pt x="511415" y="2091050"/>
                  </a:lnTo>
                  <a:lnTo>
                    <a:pt x="482996" y="2059050"/>
                  </a:lnTo>
                  <a:lnTo>
                    <a:pt x="455659" y="2024790"/>
                  </a:lnTo>
                  <a:lnTo>
                    <a:pt x="429443" y="1988339"/>
                  </a:lnTo>
                  <a:lnTo>
                    <a:pt x="404385" y="1949764"/>
                  </a:lnTo>
                  <a:lnTo>
                    <a:pt x="380524" y="1909133"/>
                  </a:lnTo>
                  <a:lnTo>
                    <a:pt x="357897" y="1866515"/>
                  </a:lnTo>
                  <a:lnTo>
                    <a:pt x="336544" y="1821977"/>
                  </a:lnTo>
                  <a:lnTo>
                    <a:pt x="316502" y="1775587"/>
                  </a:lnTo>
                  <a:lnTo>
                    <a:pt x="297808" y="1727413"/>
                  </a:lnTo>
                  <a:lnTo>
                    <a:pt x="280502" y="1677524"/>
                  </a:lnTo>
                  <a:lnTo>
                    <a:pt x="264620" y="1625987"/>
                  </a:lnTo>
                  <a:lnTo>
                    <a:pt x="250202" y="1572870"/>
                  </a:lnTo>
                  <a:lnTo>
                    <a:pt x="237286" y="1518241"/>
                  </a:lnTo>
                  <a:lnTo>
                    <a:pt x="225909" y="1462168"/>
                  </a:lnTo>
                  <a:lnTo>
                    <a:pt x="216109" y="1404719"/>
                  </a:lnTo>
                  <a:lnTo>
                    <a:pt x="207924" y="1345962"/>
                  </a:lnTo>
                  <a:lnTo>
                    <a:pt x="1860442" y="1345962"/>
                  </a:lnTo>
                  <a:lnTo>
                    <a:pt x="1672338" y="1345963"/>
                  </a:lnTo>
                  <a:lnTo>
                    <a:pt x="1670438" y="1354940"/>
                  </a:lnTo>
                  <a:lnTo>
                    <a:pt x="1660898" y="1395230"/>
                  </a:lnTo>
                  <a:lnTo>
                    <a:pt x="1643177" y="1460677"/>
                  </a:lnTo>
                  <a:lnTo>
                    <a:pt x="1631051" y="1501102"/>
                  </a:lnTo>
                  <a:lnTo>
                    <a:pt x="1616644" y="1545736"/>
                  </a:lnTo>
                  <a:lnTo>
                    <a:pt x="1599876" y="1593885"/>
                  </a:lnTo>
                  <a:lnTo>
                    <a:pt x="1580668" y="1644857"/>
                  </a:lnTo>
                  <a:lnTo>
                    <a:pt x="1558941" y="1697959"/>
                  </a:lnTo>
                  <a:lnTo>
                    <a:pt x="1534617" y="1752496"/>
                  </a:lnTo>
                  <a:lnTo>
                    <a:pt x="1507617" y="1807775"/>
                  </a:lnTo>
                  <a:lnTo>
                    <a:pt x="1477862" y="1863103"/>
                  </a:lnTo>
                  <a:lnTo>
                    <a:pt x="1445272" y="1917787"/>
                  </a:lnTo>
                  <a:lnTo>
                    <a:pt x="1409770" y="1971133"/>
                  </a:lnTo>
                  <a:lnTo>
                    <a:pt x="1371276" y="2022448"/>
                  </a:lnTo>
                  <a:lnTo>
                    <a:pt x="1329712" y="2071038"/>
                  </a:lnTo>
                  <a:lnTo>
                    <a:pt x="1284998" y="2116210"/>
                  </a:lnTo>
                  <a:lnTo>
                    <a:pt x="1237055" y="2157271"/>
                  </a:lnTo>
                  <a:lnTo>
                    <a:pt x="1219388" y="2601780"/>
                  </a:lnTo>
                  <a:close/>
                </a:path>
                <a:path w="1926590" h="3152140">
                  <a:moveTo>
                    <a:pt x="1777272" y="1388801"/>
                  </a:moveTo>
                  <a:lnTo>
                    <a:pt x="1739185" y="1380933"/>
                  </a:lnTo>
                  <a:lnTo>
                    <a:pt x="1703429" y="1364905"/>
                  </a:lnTo>
                  <a:lnTo>
                    <a:pt x="1672338" y="1345963"/>
                  </a:lnTo>
                  <a:lnTo>
                    <a:pt x="1860442" y="1345963"/>
                  </a:lnTo>
                  <a:lnTo>
                    <a:pt x="1841558" y="1367128"/>
                  </a:lnTo>
                  <a:lnTo>
                    <a:pt x="1815359" y="1383264"/>
                  </a:lnTo>
                  <a:lnTo>
                    <a:pt x="1777272" y="1388801"/>
                  </a:lnTo>
                  <a:close/>
                </a:path>
                <a:path w="1926590" h="3152140">
                  <a:moveTo>
                    <a:pt x="593460" y="2359319"/>
                  </a:moveTo>
                  <a:lnTo>
                    <a:pt x="594723" y="2327944"/>
                  </a:lnTo>
                  <a:lnTo>
                    <a:pt x="596569" y="2297151"/>
                  </a:lnTo>
                  <a:lnTo>
                    <a:pt x="593460" y="2359319"/>
                  </a:lnTo>
                  <a:close/>
                </a:path>
                <a:path w="1926590" h="3152140">
                  <a:moveTo>
                    <a:pt x="590351" y="2421489"/>
                  </a:moveTo>
                  <a:lnTo>
                    <a:pt x="593460" y="2359319"/>
                  </a:lnTo>
                  <a:lnTo>
                    <a:pt x="592197" y="2390696"/>
                  </a:lnTo>
                  <a:lnTo>
                    <a:pt x="590351" y="2421489"/>
                  </a:lnTo>
                  <a:close/>
                </a:path>
                <a:path w="1926590" h="3152140">
                  <a:moveTo>
                    <a:pt x="951012" y="3151978"/>
                  </a:moveTo>
                  <a:lnTo>
                    <a:pt x="903284" y="3150788"/>
                  </a:lnTo>
                  <a:lnTo>
                    <a:pt x="856242" y="3144746"/>
                  </a:lnTo>
                  <a:lnTo>
                    <a:pt x="810193" y="3134136"/>
                  </a:lnTo>
                  <a:lnTo>
                    <a:pt x="765442" y="3119244"/>
                  </a:lnTo>
                  <a:lnTo>
                    <a:pt x="722295" y="3100355"/>
                  </a:lnTo>
                  <a:lnTo>
                    <a:pt x="681059" y="3077755"/>
                  </a:lnTo>
                  <a:lnTo>
                    <a:pt x="642040" y="3051730"/>
                  </a:lnTo>
                  <a:lnTo>
                    <a:pt x="605542" y="3022564"/>
                  </a:lnTo>
                  <a:lnTo>
                    <a:pt x="571873" y="2990544"/>
                  </a:lnTo>
                  <a:lnTo>
                    <a:pt x="541338" y="2955954"/>
                  </a:lnTo>
                  <a:lnTo>
                    <a:pt x="514242" y="2919081"/>
                  </a:lnTo>
                  <a:lnTo>
                    <a:pt x="490893" y="2880209"/>
                  </a:lnTo>
                  <a:lnTo>
                    <a:pt x="471596" y="2839625"/>
                  </a:lnTo>
                  <a:lnTo>
                    <a:pt x="456656" y="2797613"/>
                  </a:lnTo>
                  <a:lnTo>
                    <a:pt x="442908" y="2737144"/>
                  </a:lnTo>
                  <a:lnTo>
                    <a:pt x="437612" y="2682212"/>
                  </a:lnTo>
                  <a:lnTo>
                    <a:pt x="438730" y="2633690"/>
                  </a:lnTo>
                  <a:lnTo>
                    <a:pt x="444219" y="2592455"/>
                  </a:lnTo>
                  <a:lnTo>
                    <a:pt x="584131" y="2601780"/>
                  </a:lnTo>
                  <a:lnTo>
                    <a:pt x="1219388" y="2601780"/>
                  </a:lnTo>
                  <a:lnTo>
                    <a:pt x="1218400" y="2626648"/>
                  </a:lnTo>
                  <a:lnTo>
                    <a:pt x="1448478" y="2626648"/>
                  </a:lnTo>
                  <a:lnTo>
                    <a:pt x="1443577" y="2677472"/>
                  </a:lnTo>
                  <a:lnTo>
                    <a:pt x="1434511" y="2726698"/>
                  </a:lnTo>
                  <a:lnTo>
                    <a:pt x="1421503" y="2774148"/>
                  </a:lnTo>
                  <a:lnTo>
                    <a:pt x="1404779" y="2819642"/>
                  </a:lnTo>
                  <a:lnTo>
                    <a:pt x="1384561" y="2863003"/>
                  </a:lnTo>
                  <a:lnTo>
                    <a:pt x="1361073" y="2904052"/>
                  </a:lnTo>
                  <a:lnTo>
                    <a:pt x="1334541" y="2942611"/>
                  </a:lnTo>
                  <a:lnTo>
                    <a:pt x="1305187" y="2978501"/>
                  </a:lnTo>
                  <a:lnTo>
                    <a:pt x="1273236" y="3011543"/>
                  </a:lnTo>
                  <a:lnTo>
                    <a:pt x="1238912" y="3041561"/>
                  </a:lnTo>
                  <a:lnTo>
                    <a:pt x="1202438" y="3068374"/>
                  </a:lnTo>
                  <a:lnTo>
                    <a:pt x="1164040" y="3091805"/>
                  </a:lnTo>
                  <a:lnTo>
                    <a:pt x="1123940" y="3111675"/>
                  </a:lnTo>
                  <a:lnTo>
                    <a:pt x="1082364" y="3127805"/>
                  </a:lnTo>
                  <a:lnTo>
                    <a:pt x="1039534" y="3140018"/>
                  </a:lnTo>
                  <a:lnTo>
                    <a:pt x="995676" y="3148135"/>
                  </a:lnTo>
                  <a:lnTo>
                    <a:pt x="951012" y="3151978"/>
                  </a:lnTo>
                  <a:close/>
                </a:path>
              </a:pathLst>
            </a:custGeom>
            <a:solidFill>
              <a:srgbClr val="E6AE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4847317" y="6886615"/>
              <a:ext cx="1964055" cy="1328420"/>
            </a:xfrm>
            <a:custGeom>
              <a:avLst/>
              <a:gdLst/>
              <a:ahLst/>
              <a:cxnLst/>
              <a:rect l="l" t="t" r="r" b="b"/>
              <a:pathLst>
                <a:path w="1964055" h="1328420">
                  <a:moveTo>
                    <a:pt x="952213" y="1328290"/>
                  </a:moveTo>
                  <a:lnTo>
                    <a:pt x="877856" y="1324087"/>
                  </a:lnTo>
                  <a:lnTo>
                    <a:pt x="803118" y="1311325"/>
                  </a:lnTo>
                  <a:lnTo>
                    <a:pt x="765854" y="1301868"/>
                  </a:lnTo>
                  <a:lnTo>
                    <a:pt x="728745" y="1290413"/>
                  </a:lnTo>
                  <a:lnTo>
                    <a:pt x="691855" y="1277002"/>
                  </a:lnTo>
                  <a:lnTo>
                    <a:pt x="655245" y="1261674"/>
                  </a:lnTo>
                  <a:lnTo>
                    <a:pt x="618979" y="1244469"/>
                  </a:lnTo>
                  <a:lnTo>
                    <a:pt x="583122" y="1225429"/>
                  </a:lnTo>
                  <a:lnTo>
                    <a:pt x="547735" y="1204592"/>
                  </a:lnTo>
                  <a:lnTo>
                    <a:pt x="512882" y="1182000"/>
                  </a:lnTo>
                  <a:lnTo>
                    <a:pt x="478626" y="1157692"/>
                  </a:lnTo>
                  <a:lnTo>
                    <a:pt x="445031" y="1131709"/>
                  </a:lnTo>
                  <a:lnTo>
                    <a:pt x="412159" y="1104091"/>
                  </a:lnTo>
                  <a:lnTo>
                    <a:pt x="380074" y="1074879"/>
                  </a:lnTo>
                  <a:lnTo>
                    <a:pt x="348839" y="1044111"/>
                  </a:lnTo>
                  <a:lnTo>
                    <a:pt x="318518" y="1011830"/>
                  </a:lnTo>
                  <a:lnTo>
                    <a:pt x="289172" y="978075"/>
                  </a:lnTo>
                  <a:lnTo>
                    <a:pt x="260867" y="942886"/>
                  </a:lnTo>
                  <a:lnTo>
                    <a:pt x="233665" y="906303"/>
                  </a:lnTo>
                  <a:lnTo>
                    <a:pt x="207628" y="868368"/>
                  </a:lnTo>
                  <a:lnTo>
                    <a:pt x="182821" y="829119"/>
                  </a:lnTo>
                  <a:lnTo>
                    <a:pt x="159307" y="788597"/>
                  </a:lnTo>
                  <a:lnTo>
                    <a:pt x="137148" y="746843"/>
                  </a:lnTo>
                  <a:lnTo>
                    <a:pt x="116408" y="703897"/>
                  </a:lnTo>
                  <a:lnTo>
                    <a:pt x="97150" y="659799"/>
                  </a:lnTo>
                  <a:lnTo>
                    <a:pt x="79438" y="614589"/>
                  </a:lnTo>
                  <a:lnTo>
                    <a:pt x="63334" y="568307"/>
                  </a:lnTo>
                  <a:lnTo>
                    <a:pt x="48902" y="520994"/>
                  </a:lnTo>
                  <a:lnTo>
                    <a:pt x="36206" y="472691"/>
                  </a:lnTo>
                  <a:lnTo>
                    <a:pt x="25307" y="423436"/>
                  </a:lnTo>
                  <a:lnTo>
                    <a:pt x="16270" y="373271"/>
                  </a:lnTo>
                  <a:lnTo>
                    <a:pt x="9157" y="322235"/>
                  </a:lnTo>
                  <a:lnTo>
                    <a:pt x="4032" y="270370"/>
                  </a:lnTo>
                  <a:lnTo>
                    <a:pt x="959" y="217714"/>
                  </a:lnTo>
                  <a:lnTo>
                    <a:pt x="0" y="164309"/>
                  </a:lnTo>
                  <a:lnTo>
                    <a:pt x="1229" y="110021"/>
                  </a:lnTo>
                  <a:lnTo>
                    <a:pt x="4680" y="55375"/>
                  </a:lnTo>
                  <a:lnTo>
                    <a:pt x="10439" y="0"/>
                  </a:lnTo>
                  <a:lnTo>
                    <a:pt x="1956773" y="0"/>
                  </a:lnTo>
                  <a:lnTo>
                    <a:pt x="1961390" y="55412"/>
                  </a:lnTo>
                  <a:lnTo>
                    <a:pt x="1963731" y="110195"/>
                  </a:lnTo>
                  <a:lnTo>
                    <a:pt x="1963846" y="164309"/>
                  </a:lnTo>
                  <a:lnTo>
                    <a:pt x="1961844" y="216994"/>
                  </a:lnTo>
                  <a:lnTo>
                    <a:pt x="1957740" y="269257"/>
                  </a:lnTo>
                  <a:lnTo>
                    <a:pt x="1951615" y="320660"/>
                  </a:lnTo>
                  <a:lnTo>
                    <a:pt x="1943530" y="371173"/>
                  </a:lnTo>
                  <a:lnTo>
                    <a:pt x="1933549" y="420762"/>
                  </a:lnTo>
                  <a:lnTo>
                    <a:pt x="1921734" y="469395"/>
                  </a:lnTo>
                  <a:lnTo>
                    <a:pt x="1908148" y="517041"/>
                  </a:lnTo>
                  <a:lnTo>
                    <a:pt x="1892855" y="563666"/>
                  </a:lnTo>
                  <a:lnTo>
                    <a:pt x="1875917" y="609240"/>
                  </a:lnTo>
                  <a:lnTo>
                    <a:pt x="1857397" y="653728"/>
                  </a:lnTo>
                  <a:lnTo>
                    <a:pt x="1837358" y="697101"/>
                  </a:lnTo>
                  <a:lnTo>
                    <a:pt x="1815864" y="739324"/>
                  </a:lnTo>
                  <a:lnTo>
                    <a:pt x="1792976" y="780366"/>
                  </a:lnTo>
                  <a:lnTo>
                    <a:pt x="1768759" y="820194"/>
                  </a:lnTo>
                  <a:lnTo>
                    <a:pt x="1743274" y="858777"/>
                  </a:lnTo>
                  <a:lnTo>
                    <a:pt x="1716586" y="896083"/>
                  </a:lnTo>
                  <a:lnTo>
                    <a:pt x="1688756" y="932078"/>
                  </a:lnTo>
                  <a:lnTo>
                    <a:pt x="1659848" y="966731"/>
                  </a:lnTo>
                  <a:lnTo>
                    <a:pt x="1629925" y="1000009"/>
                  </a:lnTo>
                  <a:lnTo>
                    <a:pt x="1599050" y="1031881"/>
                  </a:lnTo>
                  <a:lnTo>
                    <a:pt x="1567285" y="1062314"/>
                  </a:lnTo>
                  <a:lnTo>
                    <a:pt x="1534694" y="1091275"/>
                  </a:lnTo>
                  <a:lnTo>
                    <a:pt x="1501339" y="1118733"/>
                  </a:lnTo>
                  <a:lnTo>
                    <a:pt x="1467284" y="1144656"/>
                  </a:lnTo>
                  <a:lnTo>
                    <a:pt x="1432592" y="1169011"/>
                  </a:lnTo>
                  <a:lnTo>
                    <a:pt x="1397324" y="1191766"/>
                  </a:lnTo>
                  <a:lnTo>
                    <a:pt x="1361546" y="1212888"/>
                  </a:lnTo>
                  <a:lnTo>
                    <a:pt x="1325318" y="1232346"/>
                  </a:lnTo>
                  <a:lnTo>
                    <a:pt x="1288705" y="1250107"/>
                  </a:lnTo>
                  <a:lnTo>
                    <a:pt x="1251769" y="1266140"/>
                  </a:lnTo>
                  <a:lnTo>
                    <a:pt x="1214573" y="1280411"/>
                  </a:lnTo>
                  <a:lnTo>
                    <a:pt x="1177180" y="1292889"/>
                  </a:lnTo>
                  <a:lnTo>
                    <a:pt x="1139653" y="1303541"/>
                  </a:lnTo>
                  <a:lnTo>
                    <a:pt x="1102055" y="1312335"/>
                  </a:lnTo>
                  <a:lnTo>
                    <a:pt x="1064450" y="1319240"/>
                  </a:lnTo>
                  <a:lnTo>
                    <a:pt x="989465" y="1327249"/>
                  </a:lnTo>
                  <a:lnTo>
                    <a:pt x="952213" y="1328290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836770" y="6989194"/>
              <a:ext cx="1978660" cy="62230"/>
            </a:xfrm>
            <a:custGeom>
              <a:avLst/>
              <a:gdLst/>
              <a:ahLst/>
              <a:cxnLst/>
              <a:rect l="l" t="t" r="r" b="b"/>
              <a:pathLst>
                <a:path w="1978659" h="62229">
                  <a:moveTo>
                    <a:pt x="30314" y="62169"/>
                  </a:moveTo>
                  <a:lnTo>
                    <a:pt x="7578" y="52455"/>
                  </a:lnTo>
                  <a:lnTo>
                    <a:pt x="0" y="31084"/>
                  </a:lnTo>
                  <a:lnTo>
                    <a:pt x="7578" y="9713"/>
                  </a:lnTo>
                  <a:lnTo>
                    <a:pt x="30314" y="0"/>
                  </a:lnTo>
                  <a:lnTo>
                    <a:pt x="1954883" y="9325"/>
                  </a:lnTo>
                  <a:lnTo>
                    <a:pt x="1972372" y="17096"/>
                  </a:lnTo>
                  <a:lnTo>
                    <a:pt x="1978202" y="34193"/>
                  </a:lnTo>
                  <a:lnTo>
                    <a:pt x="1972372" y="51289"/>
                  </a:lnTo>
                  <a:lnTo>
                    <a:pt x="1954883" y="59060"/>
                  </a:lnTo>
                  <a:lnTo>
                    <a:pt x="1752528" y="60728"/>
                  </a:lnTo>
                  <a:lnTo>
                    <a:pt x="30314" y="62169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1907311" y="835027"/>
              <a:ext cx="6139815" cy="9451975"/>
            </a:xfrm>
            <a:custGeom>
              <a:avLst/>
              <a:gdLst/>
              <a:ahLst/>
              <a:cxnLst/>
              <a:rect l="l" t="t" r="r" b="b"/>
              <a:pathLst>
                <a:path w="6139815" h="9451975">
                  <a:moveTo>
                    <a:pt x="4218705" y="3139762"/>
                  </a:moveTo>
                  <a:lnTo>
                    <a:pt x="3902972" y="3139762"/>
                  </a:lnTo>
                  <a:lnTo>
                    <a:pt x="3952784" y="3139547"/>
                  </a:lnTo>
                  <a:lnTo>
                    <a:pt x="4002455" y="3135521"/>
                  </a:lnTo>
                  <a:lnTo>
                    <a:pt x="4051861" y="3127613"/>
                  </a:lnTo>
                  <a:lnTo>
                    <a:pt x="4100874" y="3115754"/>
                  </a:lnTo>
                  <a:lnTo>
                    <a:pt x="4149368" y="3099873"/>
                  </a:lnTo>
                  <a:lnTo>
                    <a:pt x="4197218" y="3079900"/>
                  </a:lnTo>
                  <a:lnTo>
                    <a:pt x="4223063" y="3079463"/>
                  </a:lnTo>
                  <a:lnTo>
                    <a:pt x="4240746" y="3095054"/>
                  </a:lnTo>
                  <a:lnTo>
                    <a:pt x="4244439" y="3117056"/>
                  </a:lnTo>
                  <a:lnTo>
                    <a:pt x="4228310" y="3135853"/>
                  </a:lnTo>
                  <a:lnTo>
                    <a:pt x="4218705" y="3139762"/>
                  </a:lnTo>
                  <a:close/>
                </a:path>
                <a:path w="6139815" h="9451975">
                  <a:moveTo>
                    <a:pt x="3930219" y="3202296"/>
                  </a:moveTo>
                  <a:lnTo>
                    <a:pt x="3880323" y="3200639"/>
                  </a:lnTo>
                  <a:lnTo>
                    <a:pt x="3830568" y="3195259"/>
                  </a:lnTo>
                  <a:lnTo>
                    <a:pt x="3781028" y="3186122"/>
                  </a:lnTo>
                  <a:lnTo>
                    <a:pt x="3731780" y="3173197"/>
                  </a:lnTo>
                  <a:lnTo>
                    <a:pt x="3682899" y="3156451"/>
                  </a:lnTo>
                  <a:lnTo>
                    <a:pt x="3634461" y="3135852"/>
                  </a:lnTo>
                  <a:lnTo>
                    <a:pt x="3622121" y="3121524"/>
                  </a:lnTo>
                  <a:lnTo>
                    <a:pt x="3624356" y="3102825"/>
                  </a:lnTo>
                  <a:lnTo>
                    <a:pt x="3637084" y="3088206"/>
                  </a:lnTo>
                  <a:lnTo>
                    <a:pt x="3656225" y="3086117"/>
                  </a:lnTo>
                  <a:lnTo>
                    <a:pt x="3704845" y="3103909"/>
                  </a:lnTo>
                  <a:lnTo>
                    <a:pt x="3753956" y="3118239"/>
                  </a:lnTo>
                  <a:lnTo>
                    <a:pt x="3803432" y="3129038"/>
                  </a:lnTo>
                  <a:lnTo>
                    <a:pt x="3853146" y="3136236"/>
                  </a:lnTo>
                  <a:lnTo>
                    <a:pt x="3902972" y="3139762"/>
                  </a:lnTo>
                  <a:lnTo>
                    <a:pt x="4218705" y="3139762"/>
                  </a:lnTo>
                  <a:lnTo>
                    <a:pt x="4179159" y="3155858"/>
                  </a:lnTo>
                  <a:lnTo>
                    <a:pt x="4129695" y="3172334"/>
                  </a:lnTo>
                  <a:lnTo>
                    <a:pt x="4079993" y="3185248"/>
                  </a:lnTo>
                  <a:lnTo>
                    <a:pt x="4030130" y="3194568"/>
                  </a:lnTo>
                  <a:lnTo>
                    <a:pt x="3980180" y="3200261"/>
                  </a:lnTo>
                  <a:lnTo>
                    <a:pt x="3930219" y="3202296"/>
                  </a:lnTo>
                  <a:close/>
                </a:path>
                <a:path w="6139815" h="9451975">
                  <a:moveTo>
                    <a:pt x="3919952" y="4230022"/>
                  </a:moveTo>
                  <a:lnTo>
                    <a:pt x="3870757" y="4226922"/>
                  </a:lnTo>
                  <a:lnTo>
                    <a:pt x="3823322" y="4220285"/>
                  </a:lnTo>
                  <a:lnTo>
                    <a:pt x="3777590" y="4210207"/>
                  </a:lnTo>
                  <a:lnTo>
                    <a:pt x="3733643" y="4196847"/>
                  </a:lnTo>
                  <a:lnTo>
                    <a:pt x="3691562" y="4180359"/>
                  </a:lnTo>
                  <a:lnTo>
                    <a:pt x="3651429" y="4160900"/>
                  </a:lnTo>
                  <a:lnTo>
                    <a:pt x="3613324" y="4138627"/>
                  </a:lnTo>
                  <a:lnTo>
                    <a:pt x="3577328" y="4113696"/>
                  </a:lnTo>
                  <a:lnTo>
                    <a:pt x="3543524" y="4086263"/>
                  </a:lnTo>
                  <a:lnTo>
                    <a:pt x="3511992" y="4056485"/>
                  </a:lnTo>
                  <a:lnTo>
                    <a:pt x="3482813" y="4024518"/>
                  </a:lnTo>
                  <a:lnTo>
                    <a:pt x="3456069" y="3990519"/>
                  </a:lnTo>
                  <a:lnTo>
                    <a:pt x="3431842" y="3954643"/>
                  </a:lnTo>
                  <a:lnTo>
                    <a:pt x="3410211" y="3917047"/>
                  </a:lnTo>
                  <a:lnTo>
                    <a:pt x="3391259" y="3877888"/>
                  </a:lnTo>
                  <a:lnTo>
                    <a:pt x="3375067" y="3837321"/>
                  </a:lnTo>
                  <a:lnTo>
                    <a:pt x="3361716" y="3795504"/>
                  </a:lnTo>
                  <a:lnTo>
                    <a:pt x="3351288" y="3752592"/>
                  </a:lnTo>
                  <a:lnTo>
                    <a:pt x="3343863" y="3708742"/>
                  </a:lnTo>
                  <a:lnTo>
                    <a:pt x="3339523" y="3664110"/>
                  </a:lnTo>
                  <a:lnTo>
                    <a:pt x="3338349" y="3618852"/>
                  </a:lnTo>
                  <a:lnTo>
                    <a:pt x="3340422" y="3573126"/>
                  </a:lnTo>
                  <a:lnTo>
                    <a:pt x="3345824" y="3527087"/>
                  </a:lnTo>
                  <a:lnTo>
                    <a:pt x="3354636" y="3480892"/>
                  </a:lnTo>
                  <a:lnTo>
                    <a:pt x="3367704" y="3462338"/>
                  </a:lnTo>
                  <a:lnTo>
                    <a:pt x="3386894" y="3460687"/>
                  </a:lnTo>
                  <a:lnTo>
                    <a:pt x="3403168" y="3473023"/>
                  </a:lnTo>
                  <a:lnTo>
                    <a:pt x="3407492" y="3496434"/>
                  </a:lnTo>
                  <a:lnTo>
                    <a:pt x="3401195" y="3543303"/>
                  </a:lnTo>
                  <a:lnTo>
                    <a:pt x="3398361" y="3589702"/>
                  </a:lnTo>
                  <a:lnTo>
                    <a:pt x="3398904" y="3635466"/>
                  </a:lnTo>
                  <a:lnTo>
                    <a:pt x="3402740" y="3680433"/>
                  </a:lnTo>
                  <a:lnTo>
                    <a:pt x="3409787" y="3724441"/>
                  </a:lnTo>
                  <a:lnTo>
                    <a:pt x="3419959" y="3767325"/>
                  </a:lnTo>
                  <a:lnTo>
                    <a:pt x="3433172" y="3808924"/>
                  </a:lnTo>
                  <a:lnTo>
                    <a:pt x="3449343" y="3849075"/>
                  </a:lnTo>
                  <a:lnTo>
                    <a:pt x="3468387" y="3887614"/>
                  </a:lnTo>
                  <a:lnTo>
                    <a:pt x="3490220" y="3924378"/>
                  </a:lnTo>
                  <a:lnTo>
                    <a:pt x="3514758" y="3959206"/>
                  </a:lnTo>
                  <a:lnTo>
                    <a:pt x="3541917" y="3991933"/>
                  </a:lnTo>
                  <a:lnTo>
                    <a:pt x="3571613" y="4022397"/>
                  </a:lnTo>
                  <a:lnTo>
                    <a:pt x="3603761" y="4050436"/>
                  </a:lnTo>
                  <a:lnTo>
                    <a:pt x="3638279" y="4075885"/>
                  </a:lnTo>
                  <a:lnTo>
                    <a:pt x="3675080" y="4098583"/>
                  </a:lnTo>
                  <a:lnTo>
                    <a:pt x="3714083" y="4118366"/>
                  </a:lnTo>
                  <a:lnTo>
                    <a:pt x="3755201" y="4135072"/>
                  </a:lnTo>
                  <a:lnTo>
                    <a:pt x="3798352" y="4148537"/>
                  </a:lnTo>
                  <a:lnTo>
                    <a:pt x="3843451" y="4158599"/>
                  </a:lnTo>
                  <a:lnTo>
                    <a:pt x="3890415" y="4165094"/>
                  </a:lnTo>
                  <a:lnTo>
                    <a:pt x="3939158" y="4167861"/>
                  </a:lnTo>
                  <a:lnTo>
                    <a:pt x="4198519" y="4167861"/>
                  </a:lnTo>
                  <a:lnTo>
                    <a:pt x="4187166" y="4173827"/>
                  </a:lnTo>
                  <a:lnTo>
                    <a:pt x="4146452" y="4191369"/>
                  </a:lnTo>
                  <a:lnTo>
                    <a:pt x="4104077" y="4205835"/>
                  </a:lnTo>
                  <a:lnTo>
                    <a:pt x="4060142" y="4217079"/>
                  </a:lnTo>
                  <a:lnTo>
                    <a:pt x="4014743" y="4224955"/>
                  </a:lnTo>
                  <a:lnTo>
                    <a:pt x="3967981" y="4229318"/>
                  </a:lnTo>
                  <a:lnTo>
                    <a:pt x="3919952" y="4230022"/>
                  </a:lnTo>
                  <a:close/>
                </a:path>
                <a:path w="6139815" h="9451975">
                  <a:moveTo>
                    <a:pt x="4198519" y="4167861"/>
                  </a:moveTo>
                  <a:lnTo>
                    <a:pt x="3939158" y="4167861"/>
                  </a:lnTo>
                  <a:lnTo>
                    <a:pt x="3989090" y="4166432"/>
                  </a:lnTo>
                  <a:lnTo>
                    <a:pt x="4037149" y="4160441"/>
                  </a:lnTo>
                  <a:lnTo>
                    <a:pt x="4083236" y="4150128"/>
                  </a:lnTo>
                  <a:lnTo>
                    <a:pt x="4127250" y="4135732"/>
                  </a:lnTo>
                  <a:lnTo>
                    <a:pt x="4169090" y="4117494"/>
                  </a:lnTo>
                  <a:lnTo>
                    <a:pt x="4208657" y="4095655"/>
                  </a:lnTo>
                  <a:lnTo>
                    <a:pt x="4245850" y="4070453"/>
                  </a:lnTo>
                  <a:lnTo>
                    <a:pt x="4280568" y="4042130"/>
                  </a:lnTo>
                  <a:lnTo>
                    <a:pt x="4312713" y="4010926"/>
                  </a:lnTo>
                  <a:lnTo>
                    <a:pt x="4342183" y="3977080"/>
                  </a:lnTo>
                  <a:lnTo>
                    <a:pt x="4368877" y="3940832"/>
                  </a:lnTo>
                  <a:lnTo>
                    <a:pt x="4392697" y="3902424"/>
                  </a:lnTo>
                  <a:lnTo>
                    <a:pt x="4413541" y="3862094"/>
                  </a:lnTo>
                  <a:lnTo>
                    <a:pt x="4431310" y="3820084"/>
                  </a:lnTo>
                  <a:lnTo>
                    <a:pt x="4445902" y="3776632"/>
                  </a:lnTo>
                  <a:lnTo>
                    <a:pt x="4457218" y="3731981"/>
                  </a:lnTo>
                  <a:lnTo>
                    <a:pt x="4465158" y="3686368"/>
                  </a:lnTo>
                  <a:lnTo>
                    <a:pt x="4469621" y="3640035"/>
                  </a:lnTo>
                  <a:lnTo>
                    <a:pt x="4470507" y="3593222"/>
                  </a:lnTo>
                  <a:lnTo>
                    <a:pt x="4467715" y="3546169"/>
                  </a:lnTo>
                  <a:lnTo>
                    <a:pt x="4474371" y="3523439"/>
                  </a:lnTo>
                  <a:lnTo>
                    <a:pt x="4495309" y="3515862"/>
                  </a:lnTo>
                  <a:lnTo>
                    <a:pt x="4517996" y="3523439"/>
                  </a:lnTo>
                  <a:lnTo>
                    <a:pt x="4529898" y="3546169"/>
                  </a:lnTo>
                  <a:lnTo>
                    <a:pt x="4532473" y="3593711"/>
                  </a:lnTo>
                  <a:lnTo>
                    <a:pt x="4531714" y="3640654"/>
                  </a:lnTo>
                  <a:lnTo>
                    <a:pt x="4527718" y="3686851"/>
                  </a:lnTo>
                  <a:lnTo>
                    <a:pt x="4520585" y="3732159"/>
                  </a:lnTo>
                  <a:lnTo>
                    <a:pt x="4510413" y="3776430"/>
                  </a:lnTo>
                  <a:lnTo>
                    <a:pt x="4497301" y="3819520"/>
                  </a:lnTo>
                  <a:lnTo>
                    <a:pt x="4481346" y="3861281"/>
                  </a:lnTo>
                  <a:lnTo>
                    <a:pt x="4462648" y="3901570"/>
                  </a:lnTo>
                  <a:lnTo>
                    <a:pt x="4441305" y="3940240"/>
                  </a:lnTo>
                  <a:lnTo>
                    <a:pt x="4417416" y="3977144"/>
                  </a:lnTo>
                  <a:lnTo>
                    <a:pt x="4391079" y="4012139"/>
                  </a:lnTo>
                  <a:lnTo>
                    <a:pt x="4362392" y="4045077"/>
                  </a:lnTo>
                  <a:lnTo>
                    <a:pt x="4331372" y="4075885"/>
                  </a:lnTo>
                  <a:lnTo>
                    <a:pt x="4298365" y="4104203"/>
                  </a:lnTo>
                  <a:lnTo>
                    <a:pt x="4263221" y="4130098"/>
                  </a:lnTo>
                  <a:lnTo>
                    <a:pt x="4226122" y="4153355"/>
                  </a:lnTo>
                  <a:lnTo>
                    <a:pt x="4198519" y="4167861"/>
                  </a:lnTo>
                  <a:close/>
                </a:path>
                <a:path w="6139815" h="9451975">
                  <a:moveTo>
                    <a:pt x="483539" y="286800"/>
                  </a:moveTo>
                  <a:lnTo>
                    <a:pt x="476332" y="282044"/>
                  </a:lnTo>
                  <a:lnTo>
                    <a:pt x="435913" y="250036"/>
                  </a:lnTo>
                  <a:lnTo>
                    <a:pt x="357407" y="182816"/>
                  </a:lnTo>
                  <a:lnTo>
                    <a:pt x="271517" y="113264"/>
                  </a:lnTo>
                  <a:lnTo>
                    <a:pt x="230174" y="76594"/>
                  </a:lnTo>
                  <a:lnTo>
                    <a:pt x="192622" y="36718"/>
                  </a:lnTo>
                  <a:lnTo>
                    <a:pt x="187375" y="21759"/>
                  </a:lnTo>
                  <a:lnTo>
                    <a:pt x="192622" y="7965"/>
                  </a:lnTo>
                  <a:lnTo>
                    <a:pt x="204864" y="0"/>
                  </a:lnTo>
                  <a:lnTo>
                    <a:pt x="220604" y="2525"/>
                  </a:lnTo>
                  <a:lnTo>
                    <a:pt x="263792" y="30210"/>
                  </a:lnTo>
                  <a:lnTo>
                    <a:pt x="304940" y="60809"/>
                  </a:lnTo>
                  <a:lnTo>
                    <a:pt x="344457" y="92670"/>
                  </a:lnTo>
                  <a:lnTo>
                    <a:pt x="382280" y="123755"/>
                  </a:lnTo>
                  <a:lnTo>
                    <a:pt x="427363" y="156588"/>
                  </a:lnTo>
                  <a:lnTo>
                    <a:pt x="472446" y="190587"/>
                  </a:lnTo>
                  <a:lnTo>
                    <a:pt x="515197" y="226917"/>
                  </a:lnTo>
                  <a:lnTo>
                    <a:pt x="547928" y="261144"/>
                  </a:lnTo>
                  <a:lnTo>
                    <a:pt x="513202" y="271648"/>
                  </a:lnTo>
                  <a:lnTo>
                    <a:pt x="483539" y="286800"/>
                  </a:lnTo>
                  <a:close/>
                </a:path>
                <a:path w="6139815" h="9451975">
                  <a:moveTo>
                    <a:pt x="392608" y="359935"/>
                  </a:moveTo>
                  <a:lnTo>
                    <a:pt x="373349" y="348341"/>
                  </a:lnTo>
                  <a:lnTo>
                    <a:pt x="335170" y="321602"/>
                  </a:lnTo>
                  <a:lnTo>
                    <a:pt x="298308" y="293203"/>
                  </a:lnTo>
                  <a:lnTo>
                    <a:pt x="226822" y="235660"/>
                  </a:lnTo>
                  <a:lnTo>
                    <a:pt x="118474" y="151060"/>
                  </a:lnTo>
                  <a:lnTo>
                    <a:pt x="82259" y="122164"/>
                  </a:lnTo>
                  <a:lnTo>
                    <a:pt x="46491" y="92670"/>
                  </a:lnTo>
                  <a:lnTo>
                    <a:pt x="37358" y="75817"/>
                  </a:lnTo>
                  <a:lnTo>
                    <a:pt x="43382" y="58089"/>
                  </a:lnTo>
                  <a:lnTo>
                    <a:pt x="58733" y="46772"/>
                  </a:lnTo>
                  <a:lnTo>
                    <a:pt x="77583" y="49152"/>
                  </a:lnTo>
                  <a:lnTo>
                    <a:pt x="116758" y="77451"/>
                  </a:lnTo>
                  <a:lnTo>
                    <a:pt x="234284" y="163842"/>
                  </a:lnTo>
                  <a:lnTo>
                    <a:pt x="364014" y="257030"/>
                  </a:lnTo>
                  <a:lnTo>
                    <a:pt x="407688" y="291369"/>
                  </a:lnTo>
                  <a:lnTo>
                    <a:pt x="436316" y="318318"/>
                  </a:lnTo>
                  <a:lnTo>
                    <a:pt x="432995" y="320709"/>
                  </a:lnTo>
                  <a:lnTo>
                    <a:pt x="397779" y="353811"/>
                  </a:lnTo>
                  <a:lnTo>
                    <a:pt x="392608" y="359935"/>
                  </a:lnTo>
                  <a:close/>
                </a:path>
                <a:path w="6139815" h="9451975">
                  <a:moveTo>
                    <a:pt x="320909" y="465657"/>
                  </a:moveTo>
                  <a:lnTo>
                    <a:pt x="252667" y="416145"/>
                  </a:lnTo>
                  <a:lnTo>
                    <a:pt x="209989" y="382826"/>
                  </a:lnTo>
                  <a:lnTo>
                    <a:pt x="167748" y="348341"/>
                  </a:lnTo>
                  <a:lnTo>
                    <a:pt x="126090" y="312983"/>
                  </a:lnTo>
                  <a:lnTo>
                    <a:pt x="85161" y="277041"/>
                  </a:lnTo>
                  <a:lnTo>
                    <a:pt x="45107" y="240808"/>
                  </a:lnTo>
                  <a:lnTo>
                    <a:pt x="6072" y="204575"/>
                  </a:lnTo>
                  <a:lnTo>
                    <a:pt x="0" y="186459"/>
                  </a:lnTo>
                  <a:lnTo>
                    <a:pt x="6461" y="169216"/>
                  </a:lnTo>
                  <a:lnTo>
                    <a:pt x="20501" y="159551"/>
                  </a:lnTo>
                  <a:lnTo>
                    <a:pt x="37164" y="164165"/>
                  </a:lnTo>
                  <a:lnTo>
                    <a:pt x="76525" y="191446"/>
                  </a:lnTo>
                  <a:lnTo>
                    <a:pt x="115758" y="219392"/>
                  </a:lnTo>
                  <a:lnTo>
                    <a:pt x="154736" y="247978"/>
                  </a:lnTo>
                  <a:lnTo>
                    <a:pt x="193330" y="277178"/>
                  </a:lnTo>
                  <a:lnTo>
                    <a:pt x="231411" y="306967"/>
                  </a:lnTo>
                  <a:lnTo>
                    <a:pt x="268854" y="337318"/>
                  </a:lnTo>
                  <a:lnTo>
                    <a:pt x="305528" y="368206"/>
                  </a:lnTo>
                  <a:lnTo>
                    <a:pt x="341307" y="399606"/>
                  </a:lnTo>
                  <a:lnTo>
                    <a:pt x="353201" y="410519"/>
                  </a:lnTo>
                  <a:lnTo>
                    <a:pt x="339682" y="430503"/>
                  </a:lnTo>
                  <a:lnTo>
                    <a:pt x="320909" y="465657"/>
                  </a:lnTo>
                  <a:close/>
                </a:path>
                <a:path w="6139815" h="9451975">
                  <a:moveTo>
                    <a:pt x="603250" y="313517"/>
                  </a:moveTo>
                  <a:lnTo>
                    <a:pt x="538856" y="313517"/>
                  </a:lnTo>
                  <a:lnTo>
                    <a:pt x="553673" y="303657"/>
                  </a:lnTo>
                  <a:lnTo>
                    <a:pt x="559745" y="286221"/>
                  </a:lnTo>
                  <a:lnTo>
                    <a:pt x="553284" y="266744"/>
                  </a:lnTo>
                  <a:lnTo>
                    <a:pt x="547928" y="261144"/>
                  </a:lnTo>
                  <a:lnTo>
                    <a:pt x="557169" y="258348"/>
                  </a:lnTo>
                  <a:lnTo>
                    <a:pt x="603031" y="254310"/>
                  </a:lnTo>
                  <a:lnTo>
                    <a:pt x="621200" y="260819"/>
                  </a:lnTo>
                  <a:lnTo>
                    <a:pt x="631790" y="276070"/>
                  </a:lnTo>
                  <a:lnTo>
                    <a:pt x="631887" y="293652"/>
                  </a:lnTo>
                  <a:lnTo>
                    <a:pt x="618576" y="307154"/>
                  </a:lnTo>
                  <a:lnTo>
                    <a:pt x="603250" y="313517"/>
                  </a:lnTo>
                  <a:close/>
                </a:path>
                <a:path w="6139815" h="9451975">
                  <a:moveTo>
                    <a:pt x="538856" y="313517"/>
                  </a:moveTo>
                  <a:lnTo>
                    <a:pt x="519083" y="310263"/>
                  </a:lnTo>
                  <a:lnTo>
                    <a:pt x="483539" y="286800"/>
                  </a:lnTo>
                  <a:lnTo>
                    <a:pt x="513202" y="271648"/>
                  </a:lnTo>
                  <a:lnTo>
                    <a:pt x="547928" y="261144"/>
                  </a:lnTo>
                  <a:lnTo>
                    <a:pt x="553284" y="266744"/>
                  </a:lnTo>
                  <a:lnTo>
                    <a:pt x="559745" y="286221"/>
                  </a:lnTo>
                  <a:lnTo>
                    <a:pt x="553673" y="303657"/>
                  </a:lnTo>
                  <a:lnTo>
                    <a:pt x="538856" y="313517"/>
                  </a:lnTo>
                  <a:close/>
                </a:path>
                <a:path w="6139815" h="9451975">
                  <a:moveTo>
                    <a:pt x="470790" y="375686"/>
                  </a:moveTo>
                  <a:lnTo>
                    <a:pt x="433581" y="375686"/>
                  </a:lnTo>
                  <a:lnTo>
                    <a:pt x="449127" y="365826"/>
                  </a:lnTo>
                  <a:lnTo>
                    <a:pt x="455346" y="348390"/>
                  </a:lnTo>
                  <a:lnTo>
                    <a:pt x="447573" y="328913"/>
                  </a:lnTo>
                  <a:lnTo>
                    <a:pt x="436316" y="318318"/>
                  </a:lnTo>
                  <a:lnTo>
                    <a:pt x="471640" y="292878"/>
                  </a:lnTo>
                  <a:lnTo>
                    <a:pt x="483539" y="286800"/>
                  </a:lnTo>
                  <a:lnTo>
                    <a:pt x="519083" y="310263"/>
                  </a:lnTo>
                  <a:lnTo>
                    <a:pt x="538856" y="313517"/>
                  </a:lnTo>
                  <a:lnTo>
                    <a:pt x="603250" y="313517"/>
                  </a:lnTo>
                  <a:lnTo>
                    <a:pt x="579032" y="323571"/>
                  </a:lnTo>
                  <a:lnTo>
                    <a:pt x="540070" y="338239"/>
                  </a:lnTo>
                  <a:lnTo>
                    <a:pt x="502274" y="355238"/>
                  </a:lnTo>
                  <a:lnTo>
                    <a:pt x="470790" y="375686"/>
                  </a:lnTo>
                  <a:close/>
                </a:path>
                <a:path w="6139815" h="9451975">
                  <a:moveTo>
                    <a:pt x="433581" y="375686"/>
                  </a:moveTo>
                  <a:lnTo>
                    <a:pt x="413372" y="372432"/>
                  </a:lnTo>
                  <a:lnTo>
                    <a:pt x="392608" y="359935"/>
                  </a:lnTo>
                  <a:lnTo>
                    <a:pt x="397779" y="353811"/>
                  </a:lnTo>
                  <a:lnTo>
                    <a:pt x="432995" y="320709"/>
                  </a:lnTo>
                  <a:lnTo>
                    <a:pt x="436316" y="318318"/>
                  </a:lnTo>
                  <a:lnTo>
                    <a:pt x="447573" y="328913"/>
                  </a:lnTo>
                  <a:lnTo>
                    <a:pt x="455346" y="348390"/>
                  </a:lnTo>
                  <a:lnTo>
                    <a:pt x="449127" y="365826"/>
                  </a:lnTo>
                  <a:lnTo>
                    <a:pt x="433581" y="375686"/>
                  </a:lnTo>
                  <a:close/>
                </a:path>
                <a:path w="6139815" h="9451975">
                  <a:moveTo>
                    <a:pt x="372997" y="481762"/>
                  </a:moveTo>
                  <a:lnTo>
                    <a:pt x="359447" y="481762"/>
                  </a:lnTo>
                  <a:lnTo>
                    <a:pt x="376062" y="469960"/>
                  </a:lnTo>
                  <a:lnTo>
                    <a:pt x="383349" y="450580"/>
                  </a:lnTo>
                  <a:lnTo>
                    <a:pt x="376062" y="431493"/>
                  </a:lnTo>
                  <a:lnTo>
                    <a:pt x="353201" y="410519"/>
                  </a:lnTo>
                  <a:lnTo>
                    <a:pt x="366504" y="390852"/>
                  </a:lnTo>
                  <a:lnTo>
                    <a:pt x="392608" y="359935"/>
                  </a:lnTo>
                  <a:lnTo>
                    <a:pt x="413372" y="372432"/>
                  </a:lnTo>
                  <a:lnTo>
                    <a:pt x="433581" y="375686"/>
                  </a:lnTo>
                  <a:lnTo>
                    <a:pt x="470790" y="375686"/>
                  </a:lnTo>
                  <a:lnTo>
                    <a:pt x="466228" y="378649"/>
                  </a:lnTo>
                  <a:lnTo>
                    <a:pt x="430764" y="408908"/>
                  </a:lnTo>
                  <a:lnTo>
                    <a:pt x="399381" y="443538"/>
                  </a:lnTo>
                  <a:lnTo>
                    <a:pt x="372997" y="481762"/>
                  </a:lnTo>
                  <a:close/>
                </a:path>
                <a:path w="6139815" h="9451975">
                  <a:moveTo>
                    <a:pt x="359447" y="481762"/>
                  </a:moveTo>
                  <a:lnTo>
                    <a:pt x="338752" y="478119"/>
                  </a:lnTo>
                  <a:lnTo>
                    <a:pt x="320909" y="465657"/>
                  </a:lnTo>
                  <a:lnTo>
                    <a:pt x="339682" y="430503"/>
                  </a:lnTo>
                  <a:lnTo>
                    <a:pt x="353201" y="410519"/>
                  </a:lnTo>
                  <a:lnTo>
                    <a:pt x="376062" y="431493"/>
                  </a:lnTo>
                  <a:lnTo>
                    <a:pt x="383349" y="450580"/>
                  </a:lnTo>
                  <a:lnTo>
                    <a:pt x="376062" y="469960"/>
                  </a:lnTo>
                  <a:lnTo>
                    <a:pt x="359447" y="481762"/>
                  </a:lnTo>
                  <a:close/>
                </a:path>
                <a:path w="6139815" h="9451975">
                  <a:moveTo>
                    <a:pt x="318154" y="540677"/>
                  </a:moveTo>
                  <a:lnTo>
                    <a:pt x="303531" y="531303"/>
                  </a:lnTo>
                  <a:lnTo>
                    <a:pt x="301442" y="512313"/>
                  </a:lnTo>
                  <a:lnTo>
                    <a:pt x="317824" y="471434"/>
                  </a:lnTo>
                  <a:lnTo>
                    <a:pt x="320909" y="465657"/>
                  </a:lnTo>
                  <a:lnTo>
                    <a:pt x="338752" y="478119"/>
                  </a:lnTo>
                  <a:lnTo>
                    <a:pt x="359447" y="481762"/>
                  </a:lnTo>
                  <a:lnTo>
                    <a:pt x="372997" y="481762"/>
                  </a:lnTo>
                  <a:lnTo>
                    <a:pt x="372661" y="482248"/>
                  </a:lnTo>
                  <a:lnTo>
                    <a:pt x="351189" y="524746"/>
                  </a:lnTo>
                  <a:lnTo>
                    <a:pt x="336857" y="538977"/>
                  </a:lnTo>
                  <a:lnTo>
                    <a:pt x="318154" y="540677"/>
                  </a:lnTo>
                  <a:close/>
                </a:path>
                <a:path w="6139815" h="9451975">
                  <a:moveTo>
                    <a:pt x="681926" y="694157"/>
                  </a:moveTo>
                  <a:lnTo>
                    <a:pt x="663708" y="691340"/>
                  </a:lnTo>
                  <a:lnTo>
                    <a:pt x="652777" y="673952"/>
                  </a:lnTo>
                  <a:lnTo>
                    <a:pt x="647678" y="624466"/>
                  </a:lnTo>
                  <a:lnTo>
                    <a:pt x="646310" y="573487"/>
                  </a:lnTo>
                  <a:lnTo>
                    <a:pt x="647181" y="521762"/>
                  </a:lnTo>
                  <a:lnTo>
                    <a:pt x="648797" y="470037"/>
                  </a:lnTo>
                  <a:lnTo>
                    <a:pt x="649668" y="419059"/>
                  </a:lnTo>
                  <a:lnTo>
                    <a:pt x="657975" y="398077"/>
                  </a:lnTo>
                  <a:lnTo>
                    <a:pt x="676484" y="391083"/>
                  </a:lnTo>
                  <a:lnTo>
                    <a:pt x="695577" y="398077"/>
                  </a:lnTo>
                  <a:lnTo>
                    <a:pt x="705633" y="419059"/>
                  </a:lnTo>
                  <a:lnTo>
                    <a:pt x="708145" y="470037"/>
                  </a:lnTo>
                  <a:lnTo>
                    <a:pt x="710757" y="518231"/>
                  </a:lnTo>
                  <a:lnTo>
                    <a:pt x="712572" y="568563"/>
                  </a:lnTo>
                  <a:lnTo>
                    <a:pt x="712299" y="618597"/>
                  </a:lnTo>
                  <a:lnTo>
                    <a:pt x="708742" y="667735"/>
                  </a:lnTo>
                  <a:lnTo>
                    <a:pt x="699560" y="685318"/>
                  </a:lnTo>
                  <a:lnTo>
                    <a:pt x="681926" y="694157"/>
                  </a:lnTo>
                  <a:close/>
                </a:path>
                <a:path w="6139815" h="9451975">
                  <a:moveTo>
                    <a:pt x="805515" y="591578"/>
                  </a:moveTo>
                  <a:lnTo>
                    <a:pt x="766261" y="547574"/>
                  </a:lnTo>
                  <a:lnTo>
                    <a:pt x="756545" y="498810"/>
                  </a:lnTo>
                  <a:lnTo>
                    <a:pt x="752270" y="475011"/>
                  </a:lnTo>
                  <a:lnTo>
                    <a:pt x="756642" y="453398"/>
                  </a:lnTo>
                  <a:lnTo>
                    <a:pt x="773257" y="441984"/>
                  </a:lnTo>
                  <a:lnTo>
                    <a:pt x="793369" y="443975"/>
                  </a:lnTo>
                  <a:lnTo>
                    <a:pt x="815134" y="488222"/>
                  </a:lnTo>
                  <a:lnTo>
                    <a:pt x="826599" y="539512"/>
                  </a:lnTo>
                  <a:lnTo>
                    <a:pt x="829999" y="565156"/>
                  </a:lnTo>
                  <a:lnTo>
                    <a:pt x="822566" y="584487"/>
                  </a:lnTo>
                  <a:lnTo>
                    <a:pt x="805515" y="591578"/>
                  </a:lnTo>
                  <a:close/>
                </a:path>
                <a:path w="6139815" h="9451975">
                  <a:moveTo>
                    <a:pt x="1737873" y="2396039"/>
                  </a:moveTo>
                  <a:lnTo>
                    <a:pt x="1720870" y="2395796"/>
                  </a:lnTo>
                  <a:lnTo>
                    <a:pt x="1709114" y="2384771"/>
                  </a:lnTo>
                  <a:lnTo>
                    <a:pt x="1705519" y="2368500"/>
                  </a:lnTo>
                  <a:lnTo>
                    <a:pt x="1713000" y="2352521"/>
                  </a:lnTo>
                  <a:lnTo>
                    <a:pt x="1767022" y="2310168"/>
                  </a:lnTo>
                  <a:lnTo>
                    <a:pt x="1828039" y="2274809"/>
                  </a:lnTo>
                  <a:lnTo>
                    <a:pt x="1958624" y="2200206"/>
                  </a:lnTo>
                  <a:lnTo>
                    <a:pt x="1980485" y="2197001"/>
                  </a:lnTo>
                  <a:lnTo>
                    <a:pt x="1995934" y="2209532"/>
                  </a:lnTo>
                  <a:lnTo>
                    <a:pt x="1999723" y="2229057"/>
                  </a:lnTo>
                  <a:lnTo>
                    <a:pt x="1986606" y="2246833"/>
                  </a:lnTo>
                  <a:lnTo>
                    <a:pt x="1954446" y="2266018"/>
                  </a:lnTo>
                  <a:lnTo>
                    <a:pt x="1922869" y="2286077"/>
                  </a:lnTo>
                  <a:lnTo>
                    <a:pt x="1799668" y="2366509"/>
                  </a:lnTo>
                  <a:lnTo>
                    <a:pt x="1769499" y="2383605"/>
                  </a:lnTo>
                  <a:lnTo>
                    <a:pt x="1737873" y="2396039"/>
                  </a:lnTo>
                  <a:close/>
                </a:path>
                <a:path w="6139815" h="9451975">
                  <a:moveTo>
                    <a:pt x="6115472" y="2429067"/>
                  </a:moveTo>
                  <a:lnTo>
                    <a:pt x="6059455" y="2393030"/>
                  </a:lnTo>
                  <a:lnTo>
                    <a:pt x="6024831" y="2357420"/>
                  </a:lnTo>
                  <a:lnTo>
                    <a:pt x="5992148" y="2319273"/>
                  </a:lnTo>
                  <a:lnTo>
                    <a:pt x="5960509" y="2280678"/>
                  </a:lnTo>
                  <a:lnTo>
                    <a:pt x="5929020" y="2243725"/>
                  </a:lnTo>
                  <a:lnTo>
                    <a:pt x="5920129" y="2219391"/>
                  </a:lnTo>
                  <a:lnTo>
                    <a:pt x="5930186" y="2198263"/>
                  </a:lnTo>
                  <a:lnTo>
                    <a:pt x="5951318" y="2188209"/>
                  </a:lnTo>
                  <a:lnTo>
                    <a:pt x="5975657" y="2197098"/>
                  </a:lnTo>
                  <a:lnTo>
                    <a:pt x="5996644" y="2222208"/>
                  </a:lnTo>
                  <a:lnTo>
                    <a:pt x="6017631" y="2246444"/>
                  </a:lnTo>
                  <a:lnTo>
                    <a:pt x="6038617" y="2270098"/>
                  </a:lnTo>
                  <a:lnTo>
                    <a:pt x="6059604" y="2293460"/>
                  </a:lnTo>
                  <a:lnTo>
                    <a:pt x="6080931" y="2314539"/>
                  </a:lnTo>
                  <a:lnTo>
                    <a:pt x="6101966" y="2336201"/>
                  </a:lnTo>
                  <a:lnTo>
                    <a:pt x="6121253" y="2359029"/>
                  </a:lnTo>
                  <a:lnTo>
                    <a:pt x="6137333" y="2383605"/>
                  </a:lnTo>
                  <a:lnTo>
                    <a:pt x="6139762" y="2403033"/>
                  </a:lnTo>
                  <a:lnTo>
                    <a:pt x="6131115" y="2420130"/>
                  </a:lnTo>
                  <a:lnTo>
                    <a:pt x="6115472" y="2429067"/>
                  </a:lnTo>
                  <a:close/>
                </a:path>
                <a:path w="6139815" h="9451975">
                  <a:moveTo>
                    <a:pt x="3619189" y="9451971"/>
                  </a:moveTo>
                  <a:lnTo>
                    <a:pt x="3557596" y="9451971"/>
                  </a:lnTo>
                  <a:lnTo>
                    <a:pt x="3558590" y="9445828"/>
                  </a:lnTo>
                  <a:lnTo>
                    <a:pt x="3566826" y="9395939"/>
                  </a:lnTo>
                  <a:lnTo>
                    <a:pt x="3575213" y="9346092"/>
                  </a:lnTo>
                  <a:lnTo>
                    <a:pt x="3583744" y="9296286"/>
                  </a:lnTo>
                  <a:lnTo>
                    <a:pt x="3592411" y="9246517"/>
                  </a:lnTo>
                  <a:lnTo>
                    <a:pt x="3601206" y="9196782"/>
                  </a:lnTo>
                  <a:lnTo>
                    <a:pt x="3610122" y="9147080"/>
                  </a:lnTo>
                  <a:lnTo>
                    <a:pt x="3619150" y="9097408"/>
                  </a:lnTo>
                  <a:lnTo>
                    <a:pt x="3628284" y="9047763"/>
                  </a:lnTo>
                  <a:lnTo>
                    <a:pt x="3637516" y="8998142"/>
                  </a:lnTo>
                  <a:lnTo>
                    <a:pt x="3646838" y="8948544"/>
                  </a:lnTo>
                  <a:lnTo>
                    <a:pt x="3656243" y="8898965"/>
                  </a:lnTo>
                  <a:lnTo>
                    <a:pt x="3665722" y="8849403"/>
                  </a:lnTo>
                  <a:lnTo>
                    <a:pt x="3675268" y="8799855"/>
                  </a:lnTo>
                  <a:lnTo>
                    <a:pt x="3684874" y="8750320"/>
                  </a:lnTo>
                  <a:lnTo>
                    <a:pt x="3694532" y="8700793"/>
                  </a:lnTo>
                  <a:lnTo>
                    <a:pt x="3704233" y="8651274"/>
                  </a:lnTo>
                  <a:lnTo>
                    <a:pt x="3713972" y="8601759"/>
                  </a:lnTo>
                  <a:lnTo>
                    <a:pt x="3723739" y="8552245"/>
                  </a:lnTo>
                  <a:lnTo>
                    <a:pt x="3782521" y="8255057"/>
                  </a:lnTo>
                  <a:lnTo>
                    <a:pt x="3792276" y="8205485"/>
                  </a:lnTo>
                  <a:lnTo>
                    <a:pt x="3801999" y="8155893"/>
                  </a:lnTo>
                  <a:lnTo>
                    <a:pt x="3811682" y="8106280"/>
                  </a:lnTo>
                  <a:lnTo>
                    <a:pt x="3823925" y="8087726"/>
                  </a:lnTo>
                  <a:lnTo>
                    <a:pt x="3844329" y="8086075"/>
                  </a:lnTo>
                  <a:lnTo>
                    <a:pt x="3862401" y="8098411"/>
                  </a:lnTo>
                  <a:lnTo>
                    <a:pt x="3867647" y="8121822"/>
                  </a:lnTo>
                  <a:lnTo>
                    <a:pt x="3832948" y="8320483"/>
                  </a:lnTo>
                  <a:lnTo>
                    <a:pt x="3815497" y="8419905"/>
                  </a:lnTo>
                  <a:lnTo>
                    <a:pt x="3806727" y="8469630"/>
                  </a:lnTo>
                  <a:lnTo>
                    <a:pt x="3797923" y="8519361"/>
                  </a:lnTo>
                  <a:lnTo>
                    <a:pt x="3789077" y="8569096"/>
                  </a:lnTo>
                  <a:lnTo>
                    <a:pt x="3780185" y="8618831"/>
                  </a:lnTo>
                  <a:lnTo>
                    <a:pt x="3771243" y="8668564"/>
                  </a:lnTo>
                  <a:lnTo>
                    <a:pt x="3762244" y="8718294"/>
                  </a:lnTo>
                  <a:lnTo>
                    <a:pt x="3753184" y="8768016"/>
                  </a:lnTo>
                  <a:lnTo>
                    <a:pt x="3744058" y="8817729"/>
                  </a:lnTo>
                  <a:lnTo>
                    <a:pt x="3734861" y="8867431"/>
                  </a:lnTo>
                  <a:lnTo>
                    <a:pt x="3725587" y="8917117"/>
                  </a:lnTo>
                  <a:lnTo>
                    <a:pt x="3716231" y="8966787"/>
                  </a:lnTo>
                  <a:lnTo>
                    <a:pt x="3706789" y="9016437"/>
                  </a:lnTo>
                  <a:lnTo>
                    <a:pt x="3697255" y="9066066"/>
                  </a:lnTo>
                  <a:lnTo>
                    <a:pt x="3687624" y="9115669"/>
                  </a:lnTo>
                  <a:lnTo>
                    <a:pt x="3677892" y="9165245"/>
                  </a:lnTo>
                  <a:lnTo>
                    <a:pt x="3668052" y="9214792"/>
                  </a:lnTo>
                  <a:lnTo>
                    <a:pt x="3658100" y="9264306"/>
                  </a:lnTo>
                  <a:lnTo>
                    <a:pt x="3648030" y="9313786"/>
                  </a:lnTo>
                  <a:lnTo>
                    <a:pt x="3637838" y="9363228"/>
                  </a:lnTo>
                  <a:lnTo>
                    <a:pt x="3627519" y="9412630"/>
                  </a:lnTo>
                  <a:lnTo>
                    <a:pt x="3619189" y="9451971"/>
                  </a:lnTo>
                  <a:close/>
                </a:path>
                <a:path w="6139815" h="9451975">
                  <a:moveTo>
                    <a:pt x="4210044" y="9058634"/>
                  </a:moveTo>
                  <a:lnTo>
                    <a:pt x="4190466" y="9051785"/>
                  </a:lnTo>
                  <a:lnTo>
                    <a:pt x="4181672" y="9029492"/>
                  </a:lnTo>
                  <a:lnTo>
                    <a:pt x="4181193" y="8980540"/>
                  </a:lnTo>
                  <a:lnTo>
                    <a:pt x="4181915" y="8931624"/>
                  </a:lnTo>
                  <a:lnTo>
                    <a:pt x="4183585" y="8882781"/>
                  </a:lnTo>
                  <a:lnTo>
                    <a:pt x="4185947" y="8834047"/>
                  </a:lnTo>
                  <a:lnTo>
                    <a:pt x="4188747" y="8785460"/>
                  </a:lnTo>
                  <a:lnTo>
                    <a:pt x="4191729" y="8737054"/>
                  </a:lnTo>
                  <a:lnTo>
                    <a:pt x="4194637" y="8688867"/>
                  </a:lnTo>
                  <a:lnTo>
                    <a:pt x="4197218" y="8640935"/>
                  </a:lnTo>
                  <a:lnTo>
                    <a:pt x="4208732" y="8618204"/>
                  </a:lnTo>
                  <a:lnTo>
                    <a:pt x="4231030" y="8610627"/>
                  </a:lnTo>
                  <a:lnTo>
                    <a:pt x="4252746" y="8618204"/>
                  </a:lnTo>
                  <a:lnTo>
                    <a:pt x="4262510" y="8640935"/>
                  </a:lnTo>
                  <a:lnTo>
                    <a:pt x="4260427" y="8689887"/>
                  </a:lnTo>
                  <a:lnTo>
                    <a:pt x="4258672" y="8738803"/>
                  </a:lnTo>
                  <a:lnTo>
                    <a:pt x="4256990" y="8787645"/>
                  </a:lnTo>
                  <a:lnTo>
                    <a:pt x="4255126" y="8836379"/>
                  </a:lnTo>
                  <a:lnTo>
                    <a:pt x="4252825" y="8884967"/>
                  </a:lnTo>
                  <a:lnTo>
                    <a:pt x="4249831" y="8933373"/>
                  </a:lnTo>
                  <a:lnTo>
                    <a:pt x="4245890" y="8981560"/>
                  </a:lnTo>
                  <a:lnTo>
                    <a:pt x="4240746" y="9029492"/>
                  </a:lnTo>
                  <a:lnTo>
                    <a:pt x="4230204" y="9050911"/>
                  </a:lnTo>
                  <a:lnTo>
                    <a:pt x="4210044" y="9058634"/>
                  </a:lnTo>
                  <a:close/>
                </a:path>
                <a:path w="6139815" h="9451975">
                  <a:moveTo>
                    <a:pt x="3110567" y="2098793"/>
                  </a:moveTo>
                  <a:lnTo>
                    <a:pt x="3079184" y="2045803"/>
                  </a:lnTo>
                  <a:lnTo>
                    <a:pt x="3076269" y="1977125"/>
                  </a:lnTo>
                  <a:lnTo>
                    <a:pt x="3074812" y="1942204"/>
                  </a:lnTo>
                  <a:lnTo>
                    <a:pt x="3073937" y="1909080"/>
                  </a:lnTo>
                  <a:lnTo>
                    <a:pt x="3072480" y="1875372"/>
                  </a:lnTo>
                  <a:lnTo>
                    <a:pt x="3072189" y="1841665"/>
                  </a:lnTo>
                  <a:lnTo>
                    <a:pt x="3074812" y="1808540"/>
                  </a:lnTo>
                  <a:lnTo>
                    <a:pt x="3087249" y="1776436"/>
                  </a:lnTo>
                  <a:lnTo>
                    <a:pt x="3111345" y="1754531"/>
                  </a:lnTo>
                  <a:lnTo>
                    <a:pt x="3141270" y="1749528"/>
                  </a:lnTo>
                  <a:lnTo>
                    <a:pt x="3171196" y="1768130"/>
                  </a:lnTo>
                  <a:lnTo>
                    <a:pt x="3178531" y="1785664"/>
                  </a:lnTo>
                  <a:lnTo>
                    <a:pt x="3172456" y="1799215"/>
                  </a:lnTo>
                  <a:lnTo>
                    <a:pt x="3136995" y="1799215"/>
                  </a:lnTo>
                  <a:lnTo>
                    <a:pt x="3132963" y="1806743"/>
                  </a:lnTo>
                  <a:lnTo>
                    <a:pt x="3130388" y="1815146"/>
                  </a:lnTo>
                  <a:lnTo>
                    <a:pt x="3129562" y="1824131"/>
                  </a:lnTo>
                  <a:lnTo>
                    <a:pt x="3130777" y="1833408"/>
                  </a:lnTo>
                  <a:lnTo>
                    <a:pt x="3131263" y="1844579"/>
                  </a:lnTo>
                  <a:lnTo>
                    <a:pt x="3133400" y="1865755"/>
                  </a:lnTo>
                  <a:lnTo>
                    <a:pt x="3133886" y="1876926"/>
                  </a:lnTo>
                  <a:lnTo>
                    <a:pt x="3134372" y="1893246"/>
                  </a:lnTo>
                  <a:lnTo>
                    <a:pt x="3136509" y="1925884"/>
                  </a:lnTo>
                  <a:lnTo>
                    <a:pt x="3136995" y="1942204"/>
                  </a:lnTo>
                  <a:lnTo>
                    <a:pt x="3139181" y="1977126"/>
                  </a:lnTo>
                  <a:lnTo>
                    <a:pt x="3140493" y="2011756"/>
                  </a:lnTo>
                  <a:lnTo>
                    <a:pt x="3140056" y="2045803"/>
                  </a:lnTo>
                  <a:lnTo>
                    <a:pt x="3136995" y="2078976"/>
                  </a:lnTo>
                  <a:lnTo>
                    <a:pt x="3126988" y="2094276"/>
                  </a:lnTo>
                  <a:lnTo>
                    <a:pt x="3110567" y="2098793"/>
                  </a:lnTo>
                  <a:close/>
                </a:path>
                <a:path w="6139815" h="9451975">
                  <a:moveTo>
                    <a:pt x="3155893" y="1807909"/>
                  </a:moveTo>
                  <a:lnTo>
                    <a:pt x="3136995" y="1799215"/>
                  </a:lnTo>
                  <a:lnTo>
                    <a:pt x="3172456" y="1799215"/>
                  </a:lnTo>
                  <a:lnTo>
                    <a:pt x="3171584" y="1801158"/>
                  </a:lnTo>
                  <a:lnTo>
                    <a:pt x="3155893" y="1807909"/>
                  </a:lnTo>
                  <a:close/>
                </a:path>
                <a:path w="6139815" h="9451975">
                  <a:moveTo>
                    <a:pt x="4754681" y="1863181"/>
                  </a:moveTo>
                  <a:lnTo>
                    <a:pt x="4739378" y="1861773"/>
                  </a:lnTo>
                  <a:lnTo>
                    <a:pt x="4728156" y="1851622"/>
                  </a:lnTo>
                  <a:lnTo>
                    <a:pt x="4728884" y="1836516"/>
                  </a:lnTo>
                  <a:lnTo>
                    <a:pt x="4754875" y="1804703"/>
                  </a:lnTo>
                  <a:lnTo>
                    <a:pt x="4789901" y="1796495"/>
                  </a:lnTo>
                  <a:lnTo>
                    <a:pt x="4825511" y="1809852"/>
                  </a:lnTo>
                  <a:lnTo>
                    <a:pt x="4850985" y="1840048"/>
                  </a:lnTo>
                  <a:lnTo>
                    <a:pt x="4779924" y="1840048"/>
                  </a:lnTo>
                  <a:lnTo>
                    <a:pt x="4766194" y="1852059"/>
                  </a:lnTo>
                  <a:lnTo>
                    <a:pt x="4754681" y="1863181"/>
                  </a:lnTo>
                  <a:close/>
                </a:path>
                <a:path w="6139815" h="9451975">
                  <a:moveTo>
                    <a:pt x="4813609" y="2202926"/>
                  </a:moveTo>
                  <a:lnTo>
                    <a:pt x="4795926" y="2189861"/>
                  </a:lnTo>
                  <a:lnTo>
                    <a:pt x="4791068" y="2166013"/>
                  </a:lnTo>
                  <a:lnTo>
                    <a:pt x="4796120" y="2124000"/>
                  </a:lnTo>
                  <a:lnTo>
                    <a:pt x="4801172" y="2081696"/>
                  </a:lnTo>
                  <a:lnTo>
                    <a:pt x="4805059" y="2038809"/>
                  </a:lnTo>
                  <a:lnTo>
                    <a:pt x="4806614" y="1995048"/>
                  </a:lnTo>
                  <a:lnTo>
                    <a:pt x="4806565" y="1975911"/>
                  </a:lnTo>
                  <a:lnTo>
                    <a:pt x="4806225" y="1956192"/>
                  </a:lnTo>
                  <a:lnTo>
                    <a:pt x="4805302" y="1936473"/>
                  </a:lnTo>
                  <a:lnTo>
                    <a:pt x="4803504" y="1917336"/>
                  </a:lnTo>
                  <a:lnTo>
                    <a:pt x="4803206" y="1915919"/>
                  </a:lnTo>
                  <a:lnTo>
                    <a:pt x="4798878" y="1890330"/>
                  </a:lnTo>
                  <a:lnTo>
                    <a:pt x="4790968" y="1858922"/>
                  </a:lnTo>
                  <a:lnTo>
                    <a:pt x="4779924" y="1840048"/>
                  </a:lnTo>
                  <a:lnTo>
                    <a:pt x="4850985" y="1840048"/>
                  </a:lnTo>
                  <a:lnTo>
                    <a:pt x="4864035" y="1878335"/>
                  </a:lnTo>
                  <a:lnTo>
                    <a:pt x="4869574" y="1917725"/>
                  </a:lnTo>
                  <a:lnTo>
                    <a:pt x="4871614" y="1957698"/>
                  </a:lnTo>
                  <a:lnTo>
                    <a:pt x="4871906" y="1995048"/>
                  </a:lnTo>
                  <a:lnTo>
                    <a:pt x="4870691" y="2041675"/>
                  </a:lnTo>
                  <a:lnTo>
                    <a:pt x="4866853" y="2088302"/>
                  </a:lnTo>
                  <a:lnTo>
                    <a:pt x="4860101" y="2134929"/>
                  </a:lnTo>
                  <a:lnTo>
                    <a:pt x="4850142" y="2181555"/>
                  </a:lnTo>
                  <a:lnTo>
                    <a:pt x="4834790" y="2201420"/>
                  </a:lnTo>
                  <a:lnTo>
                    <a:pt x="4813609" y="2202926"/>
                  </a:lnTo>
                  <a:close/>
                </a:path>
                <a:path w="6139815" h="9451975">
                  <a:moveTo>
                    <a:pt x="3450923" y="1799798"/>
                  </a:moveTo>
                  <a:lnTo>
                    <a:pt x="3429256" y="1796106"/>
                  </a:lnTo>
                  <a:lnTo>
                    <a:pt x="3414585" y="1778427"/>
                  </a:lnTo>
                  <a:lnTo>
                    <a:pt x="3416819" y="1752588"/>
                  </a:lnTo>
                  <a:lnTo>
                    <a:pt x="3440415" y="1716782"/>
                  </a:lnTo>
                  <a:lnTo>
                    <a:pt x="3469401" y="1686216"/>
                  </a:lnTo>
                  <a:lnTo>
                    <a:pt x="3502641" y="1661470"/>
                  </a:lnTo>
                  <a:lnTo>
                    <a:pt x="3538997" y="1643120"/>
                  </a:lnTo>
                  <a:lnTo>
                    <a:pt x="3577330" y="1631747"/>
                  </a:lnTo>
                  <a:lnTo>
                    <a:pt x="3616502" y="1627926"/>
                  </a:lnTo>
                  <a:lnTo>
                    <a:pt x="3655376" y="1632238"/>
                  </a:lnTo>
                  <a:lnTo>
                    <a:pt x="3692813" y="1645259"/>
                  </a:lnTo>
                  <a:lnTo>
                    <a:pt x="3727676" y="1667568"/>
                  </a:lnTo>
                  <a:lnTo>
                    <a:pt x="3744868" y="1685326"/>
                  </a:lnTo>
                  <a:lnTo>
                    <a:pt x="3605426" y="1685326"/>
                  </a:lnTo>
                  <a:lnTo>
                    <a:pt x="3565207" y="1695258"/>
                  </a:lnTo>
                  <a:lnTo>
                    <a:pt x="3527761" y="1715903"/>
                  </a:lnTo>
                  <a:lnTo>
                    <a:pt x="3495210" y="1745845"/>
                  </a:lnTo>
                  <a:lnTo>
                    <a:pt x="3469675" y="1783673"/>
                  </a:lnTo>
                  <a:lnTo>
                    <a:pt x="3450923" y="1799798"/>
                  </a:lnTo>
                  <a:close/>
                </a:path>
                <a:path w="6139815" h="9451975">
                  <a:moveTo>
                    <a:pt x="3739152" y="1742583"/>
                  </a:moveTo>
                  <a:lnTo>
                    <a:pt x="3721517" y="1733937"/>
                  </a:lnTo>
                  <a:lnTo>
                    <a:pt x="3685703" y="1703251"/>
                  </a:lnTo>
                  <a:lnTo>
                    <a:pt x="3646299" y="1687519"/>
                  </a:lnTo>
                  <a:lnTo>
                    <a:pt x="3605426" y="1685326"/>
                  </a:lnTo>
                  <a:lnTo>
                    <a:pt x="3744868" y="1685326"/>
                  </a:lnTo>
                  <a:lnTo>
                    <a:pt x="3758827" y="1699744"/>
                  </a:lnTo>
                  <a:lnTo>
                    <a:pt x="3763928" y="1719075"/>
                  </a:lnTo>
                  <a:lnTo>
                    <a:pt x="3755329" y="1735491"/>
                  </a:lnTo>
                  <a:lnTo>
                    <a:pt x="3739152" y="1742583"/>
                  </a:lnTo>
                  <a:close/>
                </a:path>
                <a:path w="6139815" h="9451975">
                  <a:moveTo>
                    <a:pt x="4177543" y="1762496"/>
                  </a:moveTo>
                  <a:lnTo>
                    <a:pt x="4163406" y="1751034"/>
                  </a:lnTo>
                  <a:lnTo>
                    <a:pt x="4159180" y="1732577"/>
                  </a:lnTo>
                  <a:lnTo>
                    <a:pt x="4169236" y="1715286"/>
                  </a:lnTo>
                  <a:lnTo>
                    <a:pt x="4206437" y="1692719"/>
                  </a:lnTo>
                  <a:lnTo>
                    <a:pt x="4246343" y="1677239"/>
                  </a:lnTo>
                  <a:lnTo>
                    <a:pt x="4287742" y="1668846"/>
                  </a:lnTo>
                  <a:lnTo>
                    <a:pt x="4329420" y="1667541"/>
                  </a:lnTo>
                  <a:lnTo>
                    <a:pt x="4370165" y="1673322"/>
                  </a:lnTo>
                  <a:lnTo>
                    <a:pt x="4408766" y="1686191"/>
                  </a:lnTo>
                  <a:lnTo>
                    <a:pt x="4444008" y="1706148"/>
                  </a:lnTo>
                  <a:lnTo>
                    <a:pt x="4463685" y="1723497"/>
                  </a:lnTo>
                  <a:lnTo>
                    <a:pt x="4284764" y="1723497"/>
                  </a:lnTo>
                  <a:lnTo>
                    <a:pt x="4241236" y="1734218"/>
                  </a:lnTo>
                  <a:lnTo>
                    <a:pt x="4197218" y="1758805"/>
                  </a:lnTo>
                  <a:lnTo>
                    <a:pt x="4177543" y="1762496"/>
                  </a:lnTo>
                  <a:close/>
                </a:path>
                <a:path w="6139815" h="9451975">
                  <a:moveTo>
                    <a:pt x="4481172" y="1843073"/>
                  </a:moveTo>
                  <a:lnTo>
                    <a:pt x="4464606" y="1830300"/>
                  </a:lnTo>
                  <a:lnTo>
                    <a:pt x="4436578" y="1792083"/>
                  </a:lnTo>
                  <a:lnTo>
                    <a:pt x="4403710" y="1760935"/>
                  </a:lnTo>
                  <a:lnTo>
                    <a:pt x="4366871" y="1738215"/>
                  </a:lnTo>
                  <a:lnTo>
                    <a:pt x="4326933" y="1725283"/>
                  </a:lnTo>
                  <a:lnTo>
                    <a:pt x="4284764" y="1723497"/>
                  </a:lnTo>
                  <a:lnTo>
                    <a:pt x="4463685" y="1723497"/>
                  </a:lnTo>
                  <a:lnTo>
                    <a:pt x="4474680" y="1733191"/>
                  </a:lnTo>
                  <a:lnTo>
                    <a:pt x="4499568" y="1767322"/>
                  </a:lnTo>
                  <a:lnTo>
                    <a:pt x="4517462" y="1808540"/>
                  </a:lnTo>
                  <a:lnTo>
                    <a:pt x="4516636" y="1828988"/>
                  </a:lnTo>
                  <a:lnTo>
                    <a:pt x="4501527" y="1841568"/>
                  </a:lnTo>
                  <a:lnTo>
                    <a:pt x="4481172" y="1843073"/>
                  </a:lnTo>
                  <a:close/>
                </a:path>
                <a:path w="6139815" h="9451975">
                  <a:moveTo>
                    <a:pt x="3865461" y="2371851"/>
                  </a:moveTo>
                  <a:lnTo>
                    <a:pt x="3846272" y="2368063"/>
                  </a:lnTo>
                  <a:lnTo>
                    <a:pt x="3834661" y="2352618"/>
                  </a:lnTo>
                  <a:lnTo>
                    <a:pt x="3839665" y="2330761"/>
                  </a:lnTo>
                  <a:lnTo>
                    <a:pt x="3864168" y="2285672"/>
                  </a:lnTo>
                  <a:lnTo>
                    <a:pt x="3883402" y="2239719"/>
                  </a:lnTo>
                  <a:lnTo>
                    <a:pt x="3897904" y="2192991"/>
                  </a:lnTo>
                  <a:lnTo>
                    <a:pt x="3908211" y="2145577"/>
                  </a:lnTo>
                  <a:lnTo>
                    <a:pt x="3914861" y="2097565"/>
                  </a:lnTo>
                  <a:lnTo>
                    <a:pt x="3918391" y="2049043"/>
                  </a:lnTo>
                  <a:lnTo>
                    <a:pt x="3919207" y="2006805"/>
                  </a:lnTo>
                  <a:lnTo>
                    <a:pt x="3919264" y="1996845"/>
                  </a:lnTo>
                  <a:lnTo>
                    <a:pt x="3918237" y="1950822"/>
                  </a:lnTo>
                  <a:lnTo>
                    <a:pt x="3915627" y="1901301"/>
                  </a:lnTo>
                  <a:lnTo>
                    <a:pt x="3912046" y="1851624"/>
                  </a:lnTo>
                  <a:lnTo>
                    <a:pt x="3908029" y="1801878"/>
                  </a:lnTo>
                  <a:lnTo>
                    <a:pt x="3904114" y="1752153"/>
                  </a:lnTo>
                  <a:lnTo>
                    <a:pt x="3900839" y="1702536"/>
                  </a:lnTo>
                  <a:lnTo>
                    <a:pt x="3898739" y="1653117"/>
                  </a:lnTo>
                  <a:lnTo>
                    <a:pt x="3907143" y="1630387"/>
                  </a:lnTo>
                  <a:lnTo>
                    <a:pt x="3928665" y="1622810"/>
                  </a:lnTo>
                  <a:lnTo>
                    <a:pt x="3950769" y="1630387"/>
                  </a:lnTo>
                  <a:lnTo>
                    <a:pt x="3960922" y="1653117"/>
                  </a:lnTo>
                  <a:lnTo>
                    <a:pt x="3962756" y="1701680"/>
                  </a:lnTo>
                  <a:lnTo>
                    <a:pt x="3965480" y="1750337"/>
                  </a:lnTo>
                  <a:lnTo>
                    <a:pt x="3971852" y="1847645"/>
                  </a:lnTo>
                  <a:lnTo>
                    <a:pt x="3974625" y="1896153"/>
                  </a:lnTo>
                  <a:lnTo>
                    <a:pt x="3976542" y="1944467"/>
                  </a:lnTo>
                  <a:lnTo>
                    <a:pt x="3977088" y="1986528"/>
                  </a:lnTo>
                  <a:lnTo>
                    <a:pt x="3976978" y="2000646"/>
                  </a:lnTo>
                  <a:lnTo>
                    <a:pt x="3976060" y="2040228"/>
                  </a:lnTo>
                  <a:lnTo>
                    <a:pt x="3972787" y="2087531"/>
                  </a:lnTo>
                  <a:lnTo>
                    <a:pt x="3966910" y="2134353"/>
                  </a:lnTo>
                  <a:lnTo>
                    <a:pt x="3957993" y="2180622"/>
                  </a:lnTo>
                  <a:lnTo>
                    <a:pt x="3945600" y="2226267"/>
                  </a:lnTo>
                  <a:lnTo>
                    <a:pt x="3929293" y="2271216"/>
                  </a:lnTo>
                  <a:lnTo>
                    <a:pt x="3908637" y="2315397"/>
                  </a:lnTo>
                  <a:lnTo>
                    <a:pt x="3883193" y="2358738"/>
                  </a:lnTo>
                  <a:lnTo>
                    <a:pt x="3865461" y="2371851"/>
                  </a:lnTo>
                  <a:close/>
                </a:path>
                <a:path w="6139815" h="9451975">
                  <a:moveTo>
                    <a:pt x="4212764" y="2065377"/>
                  </a:moveTo>
                  <a:lnTo>
                    <a:pt x="4193429" y="2063385"/>
                  </a:lnTo>
                  <a:lnTo>
                    <a:pt x="4181672" y="2044783"/>
                  </a:lnTo>
                  <a:lnTo>
                    <a:pt x="4182401" y="1996845"/>
                  </a:lnTo>
                  <a:lnTo>
                    <a:pt x="4201493" y="1955026"/>
                  </a:lnTo>
                  <a:lnTo>
                    <a:pt x="4236326" y="1925447"/>
                  </a:lnTo>
                  <a:lnTo>
                    <a:pt x="4284275" y="1914228"/>
                  </a:lnTo>
                  <a:lnTo>
                    <a:pt x="4332029" y="1926904"/>
                  </a:lnTo>
                  <a:lnTo>
                    <a:pt x="4365501" y="1959689"/>
                  </a:lnTo>
                  <a:lnTo>
                    <a:pt x="4371881" y="1978340"/>
                  </a:lnTo>
                  <a:lnTo>
                    <a:pt x="4280388" y="1978340"/>
                  </a:lnTo>
                  <a:lnTo>
                    <a:pt x="4256062" y="1982844"/>
                  </a:lnTo>
                  <a:lnTo>
                    <a:pt x="4238127" y="2000646"/>
                  </a:lnTo>
                  <a:lnTo>
                    <a:pt x="4234528" y="2032349"/>
                  </a:lnTo>
                  <a:lnTo>
                    <a:pt x="4229767" y="2053963"/>
                  </a:lnTo>
                  <a:lnTo>
                    <a:pt x="4212764" y="2065377"/>
                  </a:lnTo>
                  <a:close/>
                </a:path>
                <a:path w="6139815" h="9451975">
                  <a:moveTo>
                    <a:pt x="3552068" y="2064988"/>
                  </a:moveTo>
                  <a:lnTo>
                    <a:pt x="3536133" y="2054886"/>
                  </a:lnTo>
                  <a:lnTo>
                    <a:pt x="3531858" y="2035458"/>
                  </a:lnTo>
                  <a:lnTo>
                    <a:pt x="3543615" y="1994028"/>
                  </a:lnTo>
                  <a:lnTo>
                    <a:pt x="3565282" y="1958135"/>
                  </a:lnTo>
                  <a:lnTo>
                    <a:pt x="3597442" y="1934481"/>
                  </a:lnTo>
                  <a:lnTo>
                    <a:pt x="3640679" y="1929770"/>
                  </a:lnTo>
                  <a:lnTo>
                    <a:pt x="3685859" y="1948761"/>
                  </a:lnTo>
                  <a:lnTo>
                    <a:pt x="3716639" y="1984945"/>
                  </a:lnTo>
                  <a:lnTo>
                    <a:pt x="3617894" y="1984945"/>
                  </a:lnTo>
                  <a:lnTo>
                    <a:pt x="3599871" y="1998933"/>
                  </a:lnTo>
                  <a:lnTo>
                    <a:pt x="3588260" y="2023412"/>
                  </a:lnTo>
                  <a:lnTo>
                    <a:pt x="3581605" y="2047892"/>
                  </a:lnTo>
                  <a:lnTo>
                    <a:pt x="3570334" y="2063434"/>
                  </a:lnTo>
                  <a:lnTo>
                    <a:pt x="3552068" y="2064988"/>
                  </a:lnTo>
                  <a:close/>
                </a:path>
                <a:path w="6139815" h="9451975">
                  <a:moveTo>
                    <a:pt x="4331689" y="2074313"/>
                  </a:moveTo>
                  <a:lnTo>
                    <a:pt x="4313229" y="2061977"/>
                  </a:lnTo>
                  <a:lnTo>
                    <a:pt x="4312257" y="2038566"/>
                  </a:lnTo>
                  <a:lnTo>
                    <a:pt x="4316431" y="2006805"/>
                  </a:lnTo>
                  <a:lnTo>
                    <a:pt x="4303160" y="1986528"/>
                  </a:lnTo>
                  <a:lnTo>
                    <a:pt x="4280388" y="1978340"/>
                  </a:lnTo>
                  <a:lnTo>
                    <a:pt x="4371881" y="1978340"/>
                  </a:lnTo>
                  <a:lnTo>
                    <a:pt x="4380901" y="2004713"/>
                  </a:lnTo>
                  <a:lnTo>
                    <a:pt x="4374440" y="2054108"/>
                  </a:lnTo>
                  <a:lnTo>
                    <a:pt x="4355980" y="2072662"/>
                  </a:lnTo>
                  <a:lnTo>
                    <a:pt x="4331689" y="2074313"/>
                  </a:lnTo>
                  <a:close/>
                </a:path>
                <a:path w="6139815" h="9451975">
                  <a:moveTo>
                    <a:pt x="3711412" y="2101512"/>
                  </a:moveTo>
                  <a:lnTo>
                    <a:pt x="3695478" y="2099570"/>
                  </a:lnTo>
                  <a:lnTo>
                    <a:pt x="3684207" y="2088301"/>
                  </a:lnTo>
                  <a:lnTo>
                    <a:pt x="3675705" y="2062754"/>
                  </a:lnTo>
                  <a:lnTo>
                    <a:pt x="3669827" y="2035458"/>
                  </a:lnTo>
                  <a:lnTo>
                    <a:pt x="3661034" y="2010493"/>
                  </a:lnTo>
                  <a:lnTo>
                    <a:pt x="3643788" y="1991939"/>
                  </a:lnTo>
                  <a:lnTo>
                    <a:pt x="3617894" y="1984945"/>
                  </a:lnTo>
                  <a:lnTo>
                    <a:pt x="3716639" y="1984945"/>
                  </a:lnTo>
                  <a:lnTo>
                    <a:pt x="3717630" y="1986111"/>
                  </a:lnTo>
                  <a:lnTo>
                    <a:pt x="3734245" y="2033369"/>
                  </a:lnTo>
                  <a:lnTo>
                    <a:pt x="3733953" y="2082085"/>
                  </a:lnTo>
                  <a:lnTo>
                    <a:pt x="3726181" y="2095295"/>
                  </a:lnTo>
                  <a:lnTo>
                    <a:pt x="3711412" y="2101512"/>
                  </a:lnTo>
                  <a:close/>
                </a:path>
                <a:path w="6139815" h="9451975">
                  <a:moveTo>
                    <a:pt x="4106951" y="2527988"/>
                  </a:moveTo>
                  <a:lnTo>
                    <a:pt x="3804607" y="2527988"/>
                  </a:lnTo>
                  <a:lnTo>
                    <a:pt x="3852867" y="2526084"/>
                  </a:lnTo>
                  <a:lnTo>
                    <a:pt x="3900415" y="2520546"/>
                  </a:lnTo>
                  <a:lnTo>
                    <a:pt x="3947181" y="2511460"/>
                  </a:lnTo>
                  <a:lnTo>
                    <a:pt x="3993098" y="2498910"/>
                  </a:lnTo>
                  <a:lnTo>
                    <a:pt x="4038098" y="2482981"/>
                  </a:lnTo>
                  <a:lnTo>
                    <a:pt x="4082113" y="2463759"/>
                  </a:lnTo>
                  <a:lnTo>
                    <a:pt x="4125075" y="2441328"/>
                  </a:lnTo>
                  <a:lnTo>
                    <a:pt x="4166917" y="2415772"/>
                  </a:lnTo>
                  <a:lnTo>
                    <a:pt x="4207569" y="2387178"/>
                  </a:lnTo>
                  <a:lnTo>
                    <a:pt x="4246965" y="2355629"/>
                  </a:lnTo>
                  <a:lnTo>
                    <a:pt x="4270818" y="2349315"/>
                  </a:lnTo>
                  <a:lnTo>
                    <a:pt x="4282608" y="2354852"/>
                  </a:lnTo>
                  <a:lnTo>
                    <a:pt x="4270283" y="2354852"/>
                  </a:lnTo>
                  <a:lnTo>
                    <a:pt x="4247742" y="2357086"/>
                  </a:lnTo>
                  <a:lnTo>
                    <a:pt x="4234528" y="2377388"/>
                  </a:lnTo>
                  <a:lnTo>
                    <a:pt x="4227604" y="2424136"/>
                  </a:lnTo>
                  <a:lnTo>
                    <a:pt x="4221538" y="2459920"/>
                  </a:lnTo>
                  <a:lnTo>
                    <a:pt x="4213716" y="2466174"/>
                  </a:lnTo>
                  <a:lnTo>
                    <a:pt x="4172067" y="2494046"/>
                  </a:lnTo>
                  <a:lnTo>
                    <a:pt x="4128563" y="2518193"/>
                  </a:lnTo>
                  <a:lnTo>
                    <a:pt x="4106951" y="2527988"/>
                  </a:lnTo>
                  <a:close/>
                </a:path>
                <a:path w="6139815" h="9451975">
                  <a:moveTo>
                    <a:pt x="4221538" y="2459920"/>
                  </a:moveTo>
                  <a:lnTo>
                    <a:pt x="4227604" y="2424136"/>
                  </a:lnTo>
                  <a:lnTo>
                    <a:pt x="4234528" y="2377388"/>
                  </a:lnTo>
                  <a:lnTo>
                    <a:pt x="4247742" y="2357086"/>
                  </a:lnTo>
                  <a:lnTo>
                    <a:pt x="4270283" y="2354852"/>
                  </a:lnTo>
                  <a:lnTo>
                    <a:pt x="4290493" y="2367771"/>
                  </a:lnTo>
                  <a:lnTo>
                    <a:pt x="4295429" y="2387743"/>
                  </a:lnTo>
                  <a:lnTo>
                    <a:pt x="4290493" y="2399148"/>
                  </a:lnTo>
                  <a:lnTo>
                    <a:pt x="4253270" y="2434551"/>
                  </a:lnTo>
                  <a:lnTo>
                    <a:pt x="4221538" y="2459920"/>
                  </a:lnTo>
                  <a:close/>
                </a:path>
                <a:path w="6139815" h="9451975">
                  <a:moveTo>
                    <a:pt x="4295429" y="2387743"/>
                  </a:moveTo>
                  <a:lnTo>
                    <a:pt x="4290493" y="2367771"/>
                  </a:lnTo>
                  <a:lnTo>
                    <a:pt x="4270283" y="2354852"/>
                  </a:lnTo>
                  <a:lnTo>
                    <a:pt x="4282608" y="2354852"/>
                  </a:lnTo>
                  <a:lnTo>
                    <a:pt x="4290882" y="2358738"/>
                  </a:lnTo>
                  <a:lnTo>
                    <a:pt x="4299869" y="2377486"/>
                  </a:lnTo>
                  <a:lnTo>
                    <a:pt x="4295429" y="2387743"/>
                  </a:lnTo>
                  <a:close/>
                </a:path>
                <a:path w="6139815" h="9451975">
                  <a:moveTo>
                    <a:pt x="4109401" y="2821524"/>
                  </a:moveTo>
                  <a:lnTo>
                    <a:pt x="3934307" y="2821524"/>
                  </a:lnTo>
                  <a:lnTo>
                    <a:pt x="3979813" y="2813918"/>
                  </a:lnTo>
                  <a:lnTo>
                    <a:pt x="4026214" y="2797030"/>
                  </a:lnTo>
                  <a:lnTo>
                    <a:pt x="4069236" y="2771264"/>
                  </a:lnTo>
                  <a:lnTo>
                    <a:pt x="4105486" y="2739362"/>
                  </a:lnTo>
                  <a:lnTo>
                    <a:pt x="4135654" y="2702275"/>
                  </a:lnTo>
                  <a:lnTo>
                    <a:pt x="4160431" y="2660954"/>
                  </a:lnTo>
                  <a:lnTo>
                    <a:pt x="4180506" y="2616351"/>
                  </a:lnTo>
                  <a:lnTo>
                    <a:pt x="4196571" y="2569416"/>
                  </a:lnTo>
                  <a:lnTo>
                    <a:pt x="4209315" y="2521106"/>
                  </a:lnTo>
                  <a:lnTo>
                    <a:pt x="4219430" y="2472358"/>
                  </a:lnTo>
                  <a:lnTo>
                    <a:pt x="4221538" y="2459920"/>
                  </a:lnTo>
                  <a:lnTo>
                    <a:pt x="4253270" y="2434551"/>
                  </a:lnTo>
                  <a:lnTo>
                    <a:pt x="4290493" y="2399148"/>
                  </a:lnTo>
                  <a:lnTo>
                    <a:pt x="4295429" y="2387743"/>
                  </a:lnTo>
                  <a:lnTo>
                    <a:pt x="4296711" y="2392931"/>
                  </a:lnTo>
                  <a:lnTo>
                    <a:pt x="4290001" y="2437643"/>
                  </a:lnTo>
                  <a:lnTo>
                    <a:pt x="4281673" y="2483429"/>
                  </a:lnTo>
                  <a:lnTo>
                    <a:pt x="4271441" y="2529651"/>
                  </a:lnTo>
                  <a:lnTo>
                    <a:pt x="4259021" y="2575668"/>
                  </a:lnTo>
                  <a:lnTo>
                    <a:pt x="4244125" y="2620843"/>
                  </a:lnTo>
                  <a:lnTo>
                    <a:pt x="4226470" y="2664536"/>
                  </a:lnTo>
                  <a:lnTo>
                    <a:pt x="4205768" y="2706108"/>
                  </a:lnTo>
                  <a:lnTo>
                    <a:pt x="4181736" y="2744921"/>
                  </a:lnTo>
                  <a:lnTo>
                    <a:pt x="4154087" y="2780335"/>
                  </a:lnTo>
                  <a:lnTo>
                    <a:pt x="4122535" y="2811712"/>
                  </a:lnTo>
                  <a:lnTo>
                    <a:pt x="4109401" y="2821524"/>
                  </a:lnTo>
                  <a:close/>
                </a:path>
                <a:path w="6139815" h="9451975">
                  <a:moveTo>
                    <a:pt x="3631965" y="2519798"/>
                  </a:moveTo>
                  <a:lnTo>
                    <a:pt x="3636355" y="2513578"/>
                  </a:lnTo>
                  <a:lnTo>
                    <a:pt x="3656225" y="2511052"/>
                  </a:lnTo>
                  <a:lnTo>
                    <a:pt x="3674618" y="2514549"/>
                  </a:lnTo>
                  <a:lnTo>
                    <a:pt x="3646120" y="2514549"/>
                  </a:lnTo>
                  <a:lnTo>
                    <a:pt x="3631965" y="2519798"/>
                  </a:lnTo>
                  <a:close/>
                </a:path>
                <a:path w="6139815" h="9451975">
                  <a:moveTo>
                    <a:pt x="3669554" y="2566892"/>
                  </a:moveTo>
                  <a:lnTo>
                    <a:pt x="3643788" y="2560787"/>
                  </a:lnTo>
                  <a:lnTo>
                    <a:pt x="3626930" y="2547771"/>
                  </a:lnTo>
                  <a:lnTo>
                    <a:pt x="3625522" y="2528926"/>
                  </a:lnTo>
                  <a:lnTo>
                    <a:pt x="3631965" y="2519798"/>
                  </a:lnTo>
                  <a:lnTo>
                    <a:pt x="3646120" y="2514549"/>
                  </a:lnTo>
                  <a:lnTo>
                    <a:pt x="3662637" y="2520232"/>
                  </a:lnTo>
                  <a:lnTo>
                    <a:pt x="3668661" y="2539028"/>
                  </a:lnTo>
                  <a:lnTo>
                    <a:pt x="3669554" y="2566892"/>
                  </a:lnTo>
                  <a:close/>
                </a:path>
                <a:path w="6139815" h="9451975">
                  <a:moveTo>
                    <a:pt x="3841886" y="2586380"/>
                  </a:moveTo>
                  <a:lnTo>
                    <a:pt x="3792052" y="2585216"/>
                  </a:lnTo>
                  <a:lnTo>
                    <a:pt x="3742266" y="2580544"/>
                  </a:lnTo>
                  <a:lnTo>
                    <a:pt x="3692765" y="2572392"/>
                  </a:lnTo>
                  <a:lnTo>
                    <a:pt x="3668661" y="2539028"/>
                  </a:lnTo>
                  <a:lnTo>
                    <a:pt x="3662637" y="2520232"/>
                  </a:lnTo>
                  <a:lnTo>
                    <a:pt x="3646120" y="2514549"/>
                  </a:lnTo>
                  <a:lnTo>
                    <a:pt x="3674618" y="2514549"/>
                  </a:lnTo>
                  <a:lnTo>
                    <a:pt x="3706218" y="2520557"/>
                  </a:lnTo>
                  <a:lnTo>
                    <a:pt x="3755701" y="2526174"/>
                  </a:lnTo>
                  <a:lnTo>
                    <a:pt x="3804607" y="2527988"/>
                  </a:lnTo>
                  <a:lnTo>
                    <a:pt x="4106951" y="2527988"/>
                  </a:lnTo>
                  <a:lnTo>
                    <a:pt x="4083440" y="2538643"/>
                  </a:lnTo>
                  <a:lnTo>
                    <a:pt x="4036938" y="2555422"/>
                  </a:lnTo>
                  <a:lnTo>
                    <a:pt x="3989293" y="2568559"/>
                  </a:lnTo>
                  <a:lnTo>
                    <a:pt x="3940744" y="2578079"/>
                  </a:lnTo>
                  <a:lnTo>
                    <a:pt x="3891529" y="2584010"/>
                  </a:lnTo>
                  <a:lnTo>
                    <a:pt x="3841886" y="2586380"/>
                  </a:lnTo>
                  <a:close/>
                </a:path>
                <a:path w="6139815" h="9451975">
                  <a:moveTo>
                    <a:pt x="3902120" y="2885589"/>
                  </a:moveTo>
                  <a:lnTo>
                    <a:pt x="3855052" y="2879664"/>
                  </a:lnTo>
                  <a:lnTo>
                    <a:pt x="3810857" y="2866874"/>
                  </a:lnTo>
                  <a:lnTo>
                    <a:pt x="3769997" y="2847802"/>
                  </a:lnTo>
                  <a:lnTo>
                    <a:pt x="3732937" y="2823031"/>
                  </a:lnTo>
                  <a:lnTo>
                    <a:pt x="3700141" y="2793145"/>
                  </a:lnTo>
                  <a:lnTo>
                    <a:pt x="3672074" y="2758725"/>
                  </a:lnTo>
                  <a:lnTo>
                    <a:pt x="3649200" y="2720355"/>
                  </a:lnTo>
                  <a:lnTo>
                    <a:pt x="3631983" y="2678618"/>
                  </a:lnTo>
                  <a:lnTo>
                    <a:pt x="3620887" y="2634095"/>
                  </a:lnTo>
                  <a:lnTo>
                    <a:pt x="3616376" y="2587371"/>
                  </a:lnTo>
                  <a:lnTo>
                    <a:pt x="3618915" y="2539028"/>
                  </a:lnTo>
                  <a:lnTo>
                    <a:pt x="3628448" y="2521102"/>
                  </a:lnTo>
                  <a:lnTo>
                    <a:pt x="3631965" y="2519798"/>
                  </a:lnTo>
                  <a:lnTo>
                    <a:pt x="3625522" y="2528926"/>
                  </a:lnTo>
                  <a:lnTo>
                    <a:pt x="3626930" y="2547771"/>
                  </a:lnTo>
                  <a:lnTo>
                    <a:pt x="3643788" y="2560787"/>
                  </a:lnTo>
                  <a:lnTo>
                    <a:pt x="3669554" y="2566892"/>
                  </a:lnTo>
                  <a:lnTo>
                    <a:pt x="3670103" y="2584010"/>
                  </a:lnTo>
                  <a:lnTo>
                    <a:pt x="3678953" y="2631102"/>
                  </a:lnTo>
                  <a:lnTo>
                    <a:pt x="3694360" y="2672886"/>
                  </a:lnTo>
                  <a:lnTo>
                    <a:pt x="3715759" y="2710914"/>
                  </a:lnTo>
                  <a:lnTo>
                    <a:pt x="3742513" y="2744496"/>
                  </a:lnTo>
                  <a:lnTo>
                    <a:pt x="3773984" y="2772940"/>
                  </a:lnTo>
                  <a:lnTo>
                    <a:pt x="3809536" y="2795555"/>
                  </a:lnTo>
                  <a:lnTo>
                    <a:pt x="3848532" y="2811652"/>
                  </a:lnTo>
                  <a:lnTo>
                    <a:pt x="3890335" y="2820538"/>
                  </a:lnTo>
                  <a:lnTo>
                    <a:pt x="3934307" y="2821524"/>
                  </a:lnTo>
                  <a:lnTo>
                    <a:pt x="4109401" y="2821524"/>
                  </a:lnTo>
                  <a:lnTo>
                    <a:pt x="4086795" y="2838412"/>
                  </a:lnTo>
                  <a:lnTo>
                    <a:pt x="4046583" y="2859798"/>
                  </a:lnTo>
                  <a:lnTo>
                    <a:pt x="4001611" y="2875229"/>
                  </a:lnTo>
                  <a:lnTo>
                    <a:pt x="3951595" y="2884067"/>
                  </a:lnTo>
                  <a:lnTo>
                    <a:pt x="3902120" y="2885589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52500"/>
            <a:ext cx="8686800" cy="84917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094" y="463287"/>
            <a:ext cx="6847067" cy="9470196"/>
          </a:xfrm>
          <a:prstGeom prst="rect">
            <a:avLst/>
          </a:prstGeom>
        </p:spPr>
      </p:pic>
      <p:pic>
        <p:nvPicPr>
          <p:cNvPr id="19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760934" y="1790700"/>
            <a:ext cx="3325162" cy="8343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51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" y="0"/>
            <a:ext cx="18287999" cy="10287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700">
              <a:solidFill>
                <a:srgbClr val="2F2B20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310895" y="5623446"/>
            <a:ext cx="5785105" cy="28690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700">
              <a:solidFill>
                <a:srgbClr val="2F2B20"/>
              </a:solidFill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9678923" y="4245101"/>
            <a:ext cx="8366760" cy="4215765"/>
            <a:chOff x="6452615" y="2830067"/>
            <a:chExt cx="5577840" cy="2810510"/>
          </a:xfrm>
        </p:grpSpPr>
        <p:sp>
          <p:nvSpPr>
            <p:cNvPr id="6" name="object 6"/>
            <p:cNvSpPr/>
            <p:nvPr/>
          </p:nvSpPr>
          <p:spPr>
            <a:xfrm>
              <a:off x="6763511" y="2830067"/>
              <a:ext cx="5257800" cy="281025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700">
                <a:solidFill>
                  <a:srgbClr val="2F2B20"/>
                </a:solidFill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6452615" y="2974847"/>
              <a:ext cx="5577840" cy="925194"/>
            </a:xfrm>
            <a:custGeom>
              <a:avLst/>
              <a:gdLst/>
              <a:ahLst/>
              <a:cxnLst/>
              <a:rect l="l" t="t" r="r" b="b"/>
              <a:pathLst>
                <a:path w="5577840" h="925195">
                  <a:moveTo>
                    <a:pt x="5577840" y="0"/>
                  </a:moveTo>
                  <a:lnTo>
                    <a:pt x="0" y="0"/>
                  </a:lnTo>
                  <a:lnTo>
                    <a:pt x="0" y="925068"/>
                  </a:lnTo>
                  <a:lnTo>
                    <a:pt x="5577840" y="925068"/>
                  </a:lnTo>
                  <a:lnTo>
                    <a:pt x="557784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700">
                <a:solidFill>
                  <a:srgbClr val="2F2B20"/>
                </a:solidFill>
              </a:endParaRPr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0860028" y="4681842"/>
            <a:ext cx="7038023" cy="941604"/>
          </a:xfrm>
          <a:prstGeom prst="rect">
            <a:avLst/>
          </a:prstGeom>
        </p:spPr>
        <p:txBody>
          <a:bodyPr vert="horz" wrap="square" lIns="0" tIns="18098" rIns="0" bIns="0" rtlCol="0" anchor="ctr">
            <a:spAutoFit/>
          </a:bodyPr>
          <a:lstStyle/>
          <a:p>
            <a:pPr marL="19050">
              <a:spcBef>
                <a:spcPts val="143"/>
              </a:spcBef>
            </a:pPr>
            <a:r>
              <a:rPr sz="6000" b="1" dirty="0">
                <a:solidFill>
                  <a:srgbClr val="000000"/>
                </a:solidFill>
                <a:latin typeface="Impact"/>
                <a:cs typeface="Impact"/>
              </a:rPr>
              <a:t>Together </a:t>
            </a:r>
            <a:r>
              <a:rPr sz="6000" b="1" spc="-8" dirty="0">
                <a:solidFill>
                  <a:srgbClr val="000000"/>
                </a:solidFill>
                <a:latin typeface="Impact"/>
                <a:cs typeface="Impact"/>
              </a:rPr>
              <a:t>We </a:t>
            </a:r>
            <a:r>
              <a:rPr sz="6000" b="1" dirty="0">
                <a:solidFill>
                  <a:srgbClr val="000000"/>
                </a:solidFill>
                <a:latin typeface="Impact"/>
                <a:cs typeface="Impact"/>
              </a:rPr>
              <a:t>Can</a:t>
            </a:r>
            <a:r>
              <a:rPr sz="6000" b="1" spc="-53" dirty="0">
                <a:solidFill>
                  <a:srgbClr val="000000"/>
                </a:solidFill>
                <a:latin typeface="Impact"/>
                <a:cs typeface="Impact"/>
              </a:rPr>
              <a:t> </a:t>
            </a:r>
            <a:r>
              <a:rPr sz="6000" b="1" spc="-8" dirty="0">
                <a:solidFill>
                  <a:srgbClr val="FF0000"/>
                </a:solidFill>
                <a:latin typeface="Impact"/>
                <a:cs typeface="Impact"/>
              </a:rPr>
              <a:t>STOP</a:t>
            </a:r>
            <a:endParaRPr sz="6000">
              <a:latin typeface="Impact"/>
              <a:cs typeface="Impact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FA109D2-E344-4B37-8E03-9EA05439CE7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567235" y="7722557"/>
            <a:ext cx="8590136" cy="84851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10895" y="8897620"/>
            <a:ext cx="6818568" cy="12144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8588" lvl="1" algn="ctr">
              <a:buClr>
                <a:srgbClr val="9CBEBD"/>
              </a:buClr>
              <a:buSzPct val="45000"/>
            </a:pPr>
            <a:r>
              <a:rPr lang="en-US" sz="1950" b="1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P</a:t>
            </a:r>
            <a:r>
              <a:rPr lang="id-ID" sz="1950" b="1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engelola </a:t>
            </a:r>
            <a:r>
              <a:rPr lang="id-ID" sz="1950" b="1" dirty="0" smtClean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LHKPN &amp; LHKASN</a:t>
            </a:r>
          </a:p>
          <a:p>
            <a:pPr marL="128588" lvl="1" algn="ctr">
              <a:buClr>
                <a:srgbClr val="9CBEBD"/>
              </a:buClr>
              <a:buSzPct val="45000"/>
            </a:pPr>
            <a:r>
              <a:rPr lang="id-ID" sz="1950" b="1" dirty="0" smtClean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 </a:t>
            </a:r>
            <a:r>
              <a:rPr lang="en-US" sz="1950" b="1" dirty="0" err="1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Pemerintah</a:t>
            </a:r>
            <a:r>
              <a:rPr lang="en-US" sz="1950" b="1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 </a:t>
            </a:r>
            <a:r>
              <a:rPr lang="en-US" sz="1950" b="1" dirty="0" err="1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Provinsi</a:t>
            </a:r>
            <a:r>
              <a:rPr lang="en-US" sz="1950" b="1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 </a:t>
            </a:r>
            <a:r>
              <a:rPr lang="en-US" sz="1950" b="1" dirty="0" err="1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Jawa</a:t>
            </a:r>
            <a:r>
              <a:rPr lang="en-US" sz="1950" b="1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 Tengah</a:t>
            </a:r>
            <a:r>
              <a:rPr lang="id-ID" sz="1950" b="1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 </a:t>
            </a:r>
            <a:endParaRPr lang="en-US" sz="1950" b="1" dirty="0">
              <a:solidFill>
                <a:srgbClr val="C89F5D">
                  <a:lumMod val="75000"/>
                </a:srgbClr>
              </a:solidFill>
              <a:latin typeface="Josefin Sans" panose="020B0604020202020204" charset="0"/>
            </a:endParaRPr>
          </a:p>
          <a:p>
            <a:pPr marL="128588" lvl="1" algn="ctr">
              <a:buClr>
                <a:srgbClr val="9CBEBD"/>
              </a:buClr>
              <a:buSzPct val="45000"/>
            </a:pPr>
            <a:r>
              <a:rPr lang="en-US" sz="1950" dirty="0" err="1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Inspektorat</a:t>
            </a:r>
            <a:r>
              <a:rPr lang="en-US" sz="1950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 </a:t>
            </a:r>
            <a:r>
              <a:rPr lang="en-US" sz="1950" dirty="0" err="1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Provinsi</a:t>
            </a:r>
            <a:r>
              <a:rPr lang="en-US" sz="1950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 </a:t>
            </a:r>
            <a:r>
              <a:rPr lang="en-US" sz="1950" dirty="0" err="1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Jawa</a:t>
            </a:r>
            <a:r>
              <a:rPr lang="en-US" sz="1950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 Tengah</a:t>
            </a:r>
            <a:endParaRPr lang="id-ID" sz="1950" dirty="0">
              <a:solidFill>
                <a:srgbClr val="C89F5D">
                  <a:lumMod val="75000"/>
                </a:srgbClr>
              </a:solidFill>
              <a:latin typeface="Josefin Sans" panose="020B0604020202020204" charset="0"/>
            </a:endParaRPr>
          </a:p>
          <a:p>
            <a:pPr marL="128588" lvl="1" algn="ctr">
              <a:buClr>
                <a:srgbClr val="9CBEBD"/>
              </a:buClr>
              <a:buSzPct val="45000"/>
            </a:pPr>
            <a:r>
              <a:rPr lang="en-US" sz="1950" dirty="0" err="1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Jalan</a:t>
            </a:r>
            <a:r>
              <a:rPr lang="en-US" sz="1950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 </a:t>
            </a:r>
            <a:r>
              <a:rPr lang="en-US" sz="1950" dirty="0" err="1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Pemuda</a:t>
            </a:r>
            <a:r>
              <a:rPr lang="en-US" sz="1950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 No. 127-133</a:t>
            </a:r>
            <a:r>
              <a:rPr lang="id-ID" sz="1950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 </a:t>
            </a:r>
            <a:r>
              <a:rPr lang="en-US" sz="1950" dirty="0">
                <a:solidFill>
                  <a:srgbClr val="C89F5D">
                    <a:lumMod val="75000"/>
                  </a:srgbClr>
                </a:solidFill>
                <a:latin typeface="Josefin Sans" panose="020B0604020202020204" charset="0"/>
              </a:rPr>
              <a:t>Semarang</a:t>
            </a:r>
          </a:p>
        </p:txBody>
      </p:sp>
    </p:spTree>
    <p:extLst>
      <p:ext uri="{BB962C8B-B14F-4D97-AF65-F5344CB8AC3E}">
        <p14:creationId xmlns:p14="http://schemas.microsoft.com/office/powerpoint/2010/main" val="1403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71717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</TotalTime>
  <Words>745</Words>
  <Application>Microsoft Office PowerPoint</Application>
  <PresentationFormat>Custom</PresentationFormat>
  <Paragraphs>160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23</vt:i4>
      </vt:variant>
    </vt:vector>
  </HeadingPairs>
  <TitlesOfParts>
    <vt:vector size="41" baseType="lpstr">
      <vt:lpstr>맑은 고딕</vt:lpstr>
      <vt:lpstr>Arial</vt:lpstr>
      <vt:lpstr>Arial Black</vt:lpstr>
      <vt:lpstr>Calibri</vt:lpstr>
      <vt:lpstr>Cambria</vt:lpstr>
      <vt:lpstr>Eras Bold ITC</vt:lpstr>
      <vt:lpstr>Impact</vt:lpstr>
      <vt:lpstr>Josefin Sans</vt:lpstr>
      <vt:lpstr>Lucida Sans Unicode</vt:lpstr>
      <vt:lpstr>Perpetua Titling MT</vt:lpstr>
      <vt:lpstr>Roboto</vt:lpstr>
      <vt:lpstr>Tahoma</vt:lpstr>
      <vt:lpstr>Times New Roman</vt:lpstr>
      <vt:lpstr>Trebuchet MS</vt:lpstr>
      <vt:lpstr>Tw Cen MT</vt:lpstr>
      <vt:lpstr>Office Theme</vt:lpstr>
      <vt:lpstr>1_Office Theme</vt:lpstr>
      <vt:lpstr>Adjacency</vt:lpstr>
      <vt:lpstr>SOSIALISASI WAJIB LAPOR      LHKPN &amp; LHKASN</vt:lpstr>
      <vt:lpstr>DASAR HUKUM</vt:lpstr>
      <vt:lpstr>PowerPoint Presentation</vt:lpstr>
      <vt:lpstr>PowerPoint Presentation</vt:lpstr>
      <vt:lpstr>LHKPN DAN LHKASN</vt:lpstr>
      <vt:lpstr>PN : PENYELENGGARA NEGARA ASN : APARATUR SIPIL NEGARA</vt:lpstr>
      <vt:lpstr>KUNCI UTAMA  HARTA YANG DILAPORKAN</vt:lpstr>
      <vt:lpstr>PowerPoint Presentation</vt:lpstr>
      <vt:lpstr>Noisy the  Cat</vt:lpstr>
      <vt:lpstr>KEPATUHAN PELAPORAN HARTA KEKAYAAN</vt:lpstr>
      <vt:lpstr>BAB VIII KEPATUHAN DALAM PROGRAM PEMBERANTASAN KORUPSI PASAL 23 AYAT 2</vt:lpstr>
      <vt:lpstr>PENGAWASAN PELAPORAN</vt:lpstr>
      <vt:lpstr>Cara lapornya gimana ya?</vt:lpstr>
      <vt:lpstr>PowerPoint Presentation</vt:lpstr>
      <vt:lpstr>PowerPoint Presentation</vt:lpstr>
      <vt:lpstr>PowerPoint Presentation</vt:lpstr>
      <vt:lpstr>PowerPoint Presentation</vt:lpstr>
      <vt:lpstr>PERSAMAAN</vt:lpstr>
      <vt:lpstr>PERBEDAAN</vt:lpstr>
      <vt:lpstr>PowerPoint Presentation</vt:lpstr>
      <vt:lpstr>SUDAH SIAP ISI LHKPN/LHKASN?</vt:lpstr>
      <vt:lpstr>PowerPoint Presentation</vt:lpstr>
      <vt:lpstr>Together We Can STOP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design</dc:title>
  <dc:creator>widita tunjung sari</dc:creator>
  <cp:keywords>DAFXRSp0dJ4,BAFO4WG5EIk</cp:keywords>
  <cp:lastModifiedBy>Mbak-Dita</cp:lastModifiedBy>
  <cp:revision>23</cp:revision>
  <dcterms:created xsi:type="dcterms:W3CDTF">2023-01-10T13:56:55Z</dcterms:created>
  <dcterms:modified xsi:type="dcterms:W3CDTF">2023-01-11T02:09:52Z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2023-01-10T00:00:00Z</vt:filetime>
  </property>
  <property fmtid="{D5CDD505-2E9C-101B-9397-08002B2CF9AE}" pid="3" name="Creator">
    <vt:lpwstr>Canva</vt:lpwstr>
  </property>
  <property fmtid="{D5CDD505-2E9C-101B-9397-08002B2CF9AE}" pid="4" name="LastSaved">
    <vt:filetime>2023-01-10T00:00:00Z</vt:filetime>
  </property>
</Properties>
</file>